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712" r:id="rId4"/>
  </p:sldMasterIdLst>
  <p:notesMasterIdLst>
    <p:notesMasterId r:id="rId65"/>
  </p:notesMasterIdLst>
  <p:sldIdLst>
    <p:sldId id="271" r:id="rId5"/>
    <p:sldId id="269" r:id="rId6"/>
    <p:sldId id="393" r:id="rId7"/>
    <p:sldId id="360" r:id="rId8"/>
    <p:sldId id="350" r:id="rId9"/>
    <p:sldId id="351" r:id="rId10"/>
    <p:sldId id="352" r:id="rId11"/>
    <p:sldId id="353" r:id="rId12"/>
    <p:sldId id="354" r:id="rId13"/>
    <p:sldId id="355" r:id="rId14"/>
    <p:sldId id="356" r:id="rId15"/>
    <p:sldId id="357" r:id="rId16"/>
    <p:sldId id="358" r:id="rId17"/>
    <p:sldId id="359" r:id="rId18"/>
    <p:sldId id="388" r:id="rId19"/>
    <p:sldId id="361" r:id="rId20"/>
    <p:sldId id="272" r:id="rId21"/>
    <p:sldId id="362" r:id="rId22"/>
    <p:sldId id="363" r:id="rId23"/>
    <p:sldId id="294" r:id="rId24"/>
    <p:sldId id="384" r:id="rId25"/>
    <p:sldId id="387" r:id="rId26"/>
    <p:sldId id="347" r:id="rId27"/>
    <p:sldId id="383" r:id="rId28"/>
    <p:sldId id="274" r:id="rId29"/>
    <p:sldId id="382" r:id="rId30"/>
    <p:sldId id="381" r:id="rId31"/>
    <p:sldId id="377" r:id="rId32"/>
    <p:sldId id="378" r:id="rId33"/>
    <p:sldId id="379" r:id="rId34"/>
    <p:sldId id="380" r:id="rId35"/>
    <p:sldId id="385" r:id="rId36"/>
    <p:sldId id="275" r:id="rId37"/>
    <p:sldId id="364" r:id="rId38"/>
    <p:sldId id="365" r:id="rId39"/>
    <p:sldId id="276" r:id="rId40"/>
    <p:sldId id="277" r:id="rId41"/>
    <p:sldId id="366" r:id="rId42"/>
    <p:sldId id="367" r:id="rId43"/>
    <p:sldId id="278" r:id="rId44"/>
    <p:sldId id="368" r:id="rId45"/>
    <p:sldId id="282" r:id="rId46"/>
    <p:sldId id="283" r:id="rId47"/>
    <p:sldId id="280" r:id="rId48"/>
    <p:sldId id="281" r:id="rId49"/>
    <p:sldId id="284" r:id="rId50"/>
    <p:sldId id="369" r:id="rId51"/>
    <p:sldId id="370" r:id="rId52"/>
    <p:sldId id="371" r:id="rId53"/>
    <p:sldId id="286" r:id="rId54"/>
    <p:sldId id="297" r:id="rId55"/>
    <p:sldId id="298" r:id="rId56"/>
    <p:sldId id="299" r:id="rId57"/>
    <p:sldId id="314" r:id="rId58"/>
    <p:sldId id="373" r:id="rId59"/>
    <p:sldId id="374" r:id="rId60"/>
    <p:sldId id="375" r:id="rId61"/>
    <p:sldId id="376" r:id="rId62"/>
    <p:sldId id="318" r:id="rId63"/>
    <p:sldId id="38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eQpOtBNQt63SvyBr3+yCQ==" hashData="3+d3N1IeMyRyAhW35SoA9urgNFlAUMzJB/SMs9uY2BlkMUye5ld78sPEYAXVdJP/WM0H2mv8EZAmWWjnGyGLF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8C5AC"/>
    <a:srgbClr val="D9D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130" autoAdjust="0"/>
  </p:normalViewPr>
  <p:slideViewPr>
    <p:cSldViewPr>
      <p:cViewPr varScale="1">
        <p:scale>
          <a:sx n="57" d="100"/>
          <a:sy n="57" d="100"/>
        </p:scale>
        <p:origin x="1357" y="24"/>
      </p:cViewPr>
      <p:guideLst>
        <p:guide orient="horz" pos="2160"/>
        <p:guide pos="3840"/>
      </p:guideLst>
    </p:cSldViewPr>
  </p:slideViewPr>
  <p:notesTextViewPr>
    <p:cViewPr>
      <p:scale>
        <a:sx n="300" d="100"/>
        <a:sy n="300" d="100"/>
      </p:scale>
      <p:origin x="0" y="0"/>
    </p:cViewPr>
  </p:notesTextViewPr>
  <p:notesViewPr>
    <p:cSldViewPr>
      <p:cViewPr varScale="1">
        <p:scale>
          <a:sx n="59" d="100"/>
          <a:sy n="59" d="100"/>
        </p:scale>
        <p:origin x="-254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069BD5-665F-4DD3-95C2-570E5AE69A59}" type="datetimeFigureOut">
              <a:rPr lang="en-US" smtClean="0"/>
              <a:t>6/30/2017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AFF443-48A1-445F-9E75-FCB18743A409}" type="slidenum">
              <a:rPr lang="en-US" smtClean="0"/>
              <a:t>‹#›</a:t>
            </a:fld>
            <a:endParaRPr lang="en-US"/>
          </a:p>
        </p:txBody>
      </p:sp>
    </p:spTree>
    <p:extLst>
      <p:ext uri="{BB962C8B-B14F-4D97-AF65-F5344CB8AC3E}">
        <p14:creationId xmlns:p14="http://schemas.microsoft.com/office/powerpoint/2010/main" val="325173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11111111111111111111111111111111</a:t>
            </a:r>
          </a:p>
          <a:p>
            <a:endParaRPr lang="en-US" dirty="0" smtClean="0"/>
          </a:p>
          <a:p>
            <a:r>
              <a:rPr lang="en-US" dirty="0" smtClean="0"/>
              <a:t>22222222222222222222222222222222</a:t>
            </a:r>
          </a:p>
          <a:p>
            <a:endParaRPr lang="en-US" dirty="0" smtClean="0"/>
          </a:p>
          <a:p>
            <a:r>
              <a:rPr lang="en-US" dirty="0" smtClean="0"/>
              <a:t>33333333333333333333333333333333</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604481-22BE-4E33-B5C0-0103790E285C}" type="slidenum">
              <a:rPr lang="en-US" smtClean="0"/>
              <a:t>1</a:t>
            </a:fld>
            <a:endParaRPr lang="en-US"/>
          </a:p>
        </p:txBody>
      </p:sp>
    </p:spTree>
    <p:extLst>
      <p:ext uri="{BB962C8B-B14F-4D97-AF65-F5344CB8AC3E}">
        <p14:creationId xmlns:p14="http://schemas.microsoft.com/office/powerpoint/2010/main" val="2887709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temporal</a:t>
            </a:r>
            <a:r>
              <a:rPr lang="en-US" baseline="0" dirty="0" smtClean="0"/>
              <a:t> realm</a:t>
            </a:r>
            <a:endParaRPr lang="en-US" dirty="0" smtClean="0"/>
          </a:p>
          <a:p>
            <a:r>
              <a:rPr lang="en-US" dirty="0" smtClean="0"/>
              <a:t>The destruction</a:t>
            </a:r>
            <a:r>
              <a:rPr lang="en-US" baseline="0" dirty="0" smtClean="0"/>
              <a:t> and violence caused by weapons are deplorable and tragic</a:t>
            </a:r>
          </a:p>
          <a:p>
            <a:endParaRPr lang="en-US" baseline="0" dirty="0" smtClean="0"/>
          </a:p>
          <a:p>
            <a:r>
              <a:rPr lang="en-US" baseline="0" dirty="0" smtClean="0"/>
              <a:t>I do not own a weapon, nor ever wish to.</a:t>
            </a:r>
          </a:p>
          <a:p>
            <a:endParaRPr lang="en-US" baseline="0" dirty="0" smtClean="0"/>
          </a:p>
        </p:txBody>
      </p:sp>
      <p:sp>
        <p:nvSpPr>
          <p:cNvPr id="4" name="Slide Number Placeholder 3"/>
          <p:cNvSpPr>
            <a:spLocks noGrp="1"/>
          </p:cNvSpPr>
          <p:nvPr>
            <p:ph type="sldNum" sz="quarter" idx="10"/>
          </p:nvPr>
        </p:nvSpPr>
        <p:spPr/>
        <p:txBody>
          <a:bodyPr/>
          <a:lstStyle/>
          <a:p>
            <a:fld id="{32AFF443-48A1-445F-9E75-FCB18743A409}" type="slidenum">
              <a:rPr lang="en-US" smtClean="0"/>
              <a:t>10</a:t>
            </a:fld>
            <a:endParaRPr lang="en-US"/>
          </a:p>
        </p:txBody>
      </p:sp>
    </p:spTree>
    <p:extLst>
      <p:ext uri="{BB962C8B-B14F-4D97-AF65-F5344CB8AC3E}">
        <p14:creationId xmlns:p14="http://schemas.microsoft.com/office/powerpoint/2010/main" val="2054289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in</a:t>
            </a:r>
            <a:r>
              <a:rPr lang="en-US" baseline="0" dirty="0" smtClean="0"/>
              <a:t> the spiritual realm</a:t>
            </a:r>
          </a:p>
          <a:p>
            <a:r>
              <a:rPr lang="en-US" baseline="0" dirty="0" smtClean="0"/>
              <a:t>  in the battle against self</a:t>
            </a:r>
          </a:p>
          <a:p>
            <a:r>
              <a:rPr lang="en-US" baseline="0" dirty="0" smtClean="0"/>
              <a:t>I want the most powerful weapons available</a:t>
            </a:r>
          </a:p>
          <a:p>
            <a:endParaRPr lang="en-US" baseline="0" dirty="0" smtClean="0"/>
          </a:p>
        </p:txBody>
      </p:sp>
      <p:sp>
        <p:nvSpPr>
          <p:cNvPr id="4" name="Slide Number Placeholder 3"/>
          <p:cNvSpPr>
            <a:spLocks noGrp="1"/>
          </p:cNvSpPr>
          <p:nvPr>
            <p:ph type="sldNum" sz="quarter" idx="10"/>
          </p:nvPr>
        </p:nvSpPr>
        <p:spPr/>
        <p:txBody>
          <a:bodyPr/>
          <a:lstStyle/>
          <a:p>
            <a:fld id="{32AFF443-48A1-445F-9E75-FCB18743A409}" type="slidenum">
              <a:rPr lang="en-US" smtClean="0"/>
              <a:t>11</a:t>
            </a:fld>
            <a:endParaRPr lang="en-US"/>
          </a:p>
        </p:txBody>
      </p:sp>
    </p:spTree>
    <p:extLst>
      <p:ext uri="{BB962C8B-B14F-4D97-AF65-F5344CB8AC3E}">
        <p14:creationId xmlns:p14="http://schemas.microsoft.com/office/powerpoint/2010/main" val="146306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am not strong enough-fight myself</a:t>
            </a:r>
          </a:p>
          <a:p>
            <a:endParaRPr lang="en-US" baseline="0" dirty="0" smtClean="0"/>
          </a:p>
          <a:p>
            <a:r>
              <a:rPr lang="en-US" baseline="0" dirty="0" smtClean="0"/>
              <a:t>I can’t create the weapon/ammunition</a:t>
            </a:r>
          </a:p>
          <a:p>
            <a:r>
              <a:rPr lang="en-US" baseline="0" dirty="0" smtClean="0"/>
              <a:t>God is the atomic bomb in my life</a:t>
            </a:r>
          </a:p>
          <a:p>
            <a:r>
              <a:rPr lang="en-US" baseline="0" dirty="0" smtClean="0"/>
              <a:t>If self-be defeated-will have to be God</a:t>
            </a:r>
          </a:p>
          <a:p>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12</a:t>
            </a:fld>
            <a:endParaRPr lang="en-US"/>
          </a:p>
        </p:txBody>
      </p:sp>
    </p:spTree>
    <p:extLst>
      <p:ext uri="{BB962C8B-B14F-4D97-AF65-F5344CB8AC3E}">
        <p14:creationId xmlns:p14="http://schemas.microsoft.com/office/powerpoint/2010/main" val="1408096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 can pull the trigger</a:t>
            </a:r>
          </a:p>
          <a:p>
            <a:r>
              <a:rPr lang="en-US" dirty="0" smtClean="0"/>
              <a:t>  I can unleash the awesome</a:t>
            </a:r>
            <a:r>
              <a:rPr lang="en-US" baseline="0" dirty="0" smtClean="0"/>
              <a:t> power</a:t>
            </a:r>
            <a:endParaRPr lang="en-US" dirty="0" smtClean="0"/>
          </a:p>
          <a:p>
            <a:endParaRPr lang="en-US" dirty="0" smtClean="0"/>
          </a:p>
          <a:p>
            <a:r>
              <a:rPr lang="en-US" dirty="0" smtClean="0"/>
              <a:t>I can let God fight self in me</a:t>
            </a:r>
          </a:p>
          <a:p>
            <a:r>
              <a:rPr lang="en-US" dirty="0" smtClean="0"/>
              <a:t>I can surrender </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13</a:t>
            </a:fld>
            <a:endParaRPr lang="en-US"/>
          </a:p>
        </p:txBody>
      </p:sp>
    </p:spTree>
    <p:extLst>
      <p:ext uri="{BB962C8B-B14F-4D97-AF65-F5344CB8AC3E}">
        <p14:creationId xmlns:p14="http://schemas.microsoft.com/office/powerpoint/2010/main" val="883826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I can’t surrender without His help</a:t>
            </a:r>
          </a:p>
          <a:p>
            <a:r>
              <a:rPr lang="en-US" baseline="0" dirty="0" smtClean="0"/>
              <a:t>He must work in me both to will…</a:t>
            </a:r>
          </a:p>
          <a:p>
            <a:endParaRPr lang="en-US" baseline="0" dirty="0" smtClean="0"/>
          </a:p>
          <a:p>
            <a:r>
              <a:rPr lang="en-US" baseline="0" dirty="0" smtClean="0"/>
              <a:t>The good news is [click]</a:t>
            </a:r>
          </a:p>
          <a:p>
            <a:r>
              <a:rPr lang="en-US" baseline="0" dirty="0" smtClean="0"/>
              <a:t>I can say with Paul [click]</a:t>
            </a:r>
          </a:p>
        </p:txBody>
      </p:sp>
      <p:sp>
        <p:nvSpPr>
          <p:cNvPr id="4" name="Slide Number Placeholder 3"/>
          <p:cNvSpPr>
            <a:spLocks noGrp="1"/>
          </p:cNvSpPr>
          <p:nvPr>
            <p:ph type="sldNum" sz="quarter" idx="10"/>
          </p:nvPr>
        </p:nvSpPr>
        <p:spPr/>
        <p:txBody>
          <a:bodyPr/>
          <a:lstStyle/>
          <a:p>
            <a:fld id="{32AFF443-48A1-445F-9E75-FCB18743A409}" type="slidenum">
              <a:rPr lang="en-US" smtClean="0"/>
              <a:t>14</a:t>
            </a:fld>
            <a:endParaRPr lang="en-US"/>
          </a:p>
        </p:txBody>
      </p:sp>
    </p:spTree>
    <p:extLst>
      <p:ext uri="{BB962C8B-B14F-4D97-AF65-F5344CB8AC3E}">
        <p14:creationId xmlns:p14="http://schemas.microsoft.com/office/powerpoint/2010/main" val="114073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a:t>
            </a:r>
            <a:r>
              <a:rPr lang="en-US" baseline="0" dirty="0" smtClean="0"/>
              <a:t> Phrase]</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15</a:t>
            </a:fld>
            <a:endParaRPr lang="en-US"/>
          </a:p>
        </p:txBody>
      </p:sp>
    </p:spTree>
    <p:extLst>
      <p:ext uri="{BB962C8B-B14F-4D97-AF65-F5344CB8AC3E}">
        <p14:creationId xmlns:p14="http://schemas.microsoft.com/office/powerpoint/2010/main" val="3035654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Surrender is drowning in the will</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How do we surrender?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Surrender</a:t>
            </a:r>
            <a:r>
              <a:rPr lang="en-US" baseline="0" dirty="0" smtClean="0"/>
              <a:t> is </a:t>
            </a:r>
            <a:r>
              <a:rPr lang="en-US" dirty="0" smtClean="0"/>
              <a:t>easy…conceptually</a:t>
            </a:r>
          </a:p>
          <a:p>
            <a:r>
              <a:rPr lang="en-US" sz="1200" kern="1200" dirty="0" smtClean="0">
                <a:solidFill>
                  <a:schemeClr val="tx1"/>
                </a:solidFill>
                <a:effectLst/>
                <a:latin typeface="+mn-lt"/>
                <a:ea typeface="+mn-ea"/>
                <a:cs typeface="+mn-cs"/>
              </a:rPr>
              <a:t>   Just ask – flip the switch</a:t>
            </a:r>
          </a:p>
          <a:p>
            <a:r>
              <a:rPr lang="en-US" sz="1200" kern="1200" dirty="0" smtClean="0">
                <a:solidFill>
                  <a:schemeClr val="tx1"/>
                </a:solidFill>
                <a:effectLst/>
                <a:latin typeface="+mn-lt"/>
                <a:ea typeface="+mn-ea"/>
                <a:cs typeface="+mn-cs"/>
              </a:rPr>
              <a:t>…but really want it-core of being</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D7B375-A604-4DF0-9D88-8AE59F55F322}" type="slidenum">
              <a:rPr lang="en-US" smtClean="0"/>
              <a:t>16</a:t>
            </a:fld>
            <a:endParaRPr lang="en-US"/>
          </a:p>
        </p:txBody>
      </p:sp>
    </p:spTree>
    <p:extLst>
      <p:ext uri="{BB962C8B-B14F-4D97-AF65-F5344CB8AC3E}">
        <p14:creationId xmlns:p14="http://schemas.microsoft.com/office/powerpoint/2010/main" val="3882997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Excruciatingly difficult decision</a:t>
            </a:r>
          </a:p>
          <a:p>
            <a:r>
              <a:rPr lang="en-US" sz="1200" kern="1200" dirty="0" smtClean="0">
                <a:solidFill>
                  <a:schemeClr val="tx1"/>
                </a:solidFill>
                <a:effectLst/>
                <a:latin typeface="+mn-lt"/>
                <a:ea typeface="+mn-ea"/>
                <a:cs typeface="+mn-cs"/>
              </a:rPr>
              <a:t>Self entwined</a:t>
            </a:r>
          </a:p>
          <a:p>
            <a:r>
              <a:rPr lang="en-US" sz="1200" kern="1200" dirty="0" smtClean="0">
                <a:solidFill>
                  <a:schemeClr val="tx1"/>
                </a:solidFill>
                <a:effectLst/>
                <a:latin typeface="+mn-lt"/>
                <a:ea typeface="+mn-ea"/>
                <a:cs typeface="+mn-cs"/>
              </a:rPr>
              <a:t>   enjoy selfish choices</a:t>
            </a:r>
          </a:p>
          <a:p>
            <a:r>
              <a:rPr lang="en-US" sz="1200" kern="1200" baseline="0" dirty="0" smtClean="0">
                <a:solidFill>
                  <a:schemeClr val="tx1"/>
                </a:solidFill>
                <a:effectLst/>
                <a:latin typeface="+mn-lt"/>
                <a:ea typeface="+mn-ea"/>
                <a:cs typeface="+mn-cs"/>
              </a:rPr>
              <a:t>   attracted to selfish ways</a:t>
            </a:r>
          </a:p>
          <a:p>
            <a:r>
              <a:rPr lang="en-US" sz="1200" kern="1200" baseline="0" dirty="0" smtClean="0">
                <a:solidFill>
                  <a:schemeClr val="tx1"/>
                </a:solidFill>
                <a:effectLst/>
                <a:latin typeface="+mn-lt"/>
                <a:ea typeface="+mn-ea"/>
                <a:cs typeface="+mn-cs"/>
              </a:rPr>
              <a:t>   addicted to self</a:t>
            </a:r>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D7B375-A604-4DF0-9D88-8AE59F55F322}" type="slidenum">
              <a:rPr lang="en-US" smtClean="0"/>
              <a:t>17</a:t>
            </a:fld>
            <a:endParaRPr lang="en-US"/>
          </a:p>
        </p:txBody>
      </p:sp>
    </p:spTree>
    <p:extLst>
      <p:ext uri="{BB962C8B-B14F-4D97-AF65-F5344CB8AC3E}">
        <p14:creationId xmlns:p14="http://schemas.microsoft.com/office/powerpoint/2010/main" val="2119254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Surrender</a:t>
            </a:r>
            <a:r>
              <a:rPr lang="en-US" sz="1200" kern="1200" baseline="0" dirty="0" smtClean="0">
                <a:solidFill>
                  <a:schemeClr val="tx1"/>
                </a:solidFill>
                <a:effectLst/>
                <a:latin typeface="+mn-lt"/>
                <a:ea typeface="+mn-ea"/>
                <a:cs typeface="+mn-cs"/>
              </a:rPr>
              <a:t> is drowning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Like any drowning person, we fight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Resist</a:t>
            </a:r>
            <a:r>
              <a:rPr lang="en-US" sz="1200" kern="1200" baseline="0" dirty="0" smtClean="0">
                <a:solidFill>
                  <a:schemeClr val="tx1"/>
                </a:solidFill>
                <a:effectLst/>
                <a:latin typeface="+mn-lt"/>
                <a:ea typeface="+mn-ea"/>
                <a:cs typeface="+mn-cs"/>
              </a:rPr>
              <a:t> drowning- gasp, gurgle, sputter</a:t>
            </a: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D7B375-A604-4DF0-9D88-8AE59F55F322}" type="slidenum">
              <a:rPr lang="en-US" smtClean="0"/>
              <a:t>18</a:t>
            </a:fld>
            <a:endParaRPr lang="en-US"/>
          </a:p>
        </p:txBody>
      </p:sp>
    </p:spTree>
    <p:extLst>
      <p:ext uri="{BB962C8B-B14F-4D97-AF65-F5344CB8AC3E}">
        <p14:creationId xmlns:p14="http://schemas.microsoft.com/office/powerpoint/2010/main" val="1970962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cry out “ Stop, Lord” – He does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Self is a demon that does not come</a:t>
            </a:r>
          </a:p>
          <a:p>
            <a:r>
              <a:rPr lang="en-US" sz="1200" kern="1200" baseline="0" dirty="0" smtClean="0">
                <a:solidFill>
                  <a:schemeClr val="tx1"/>
                </a:solidFill>
                <a:effectLst/>
                <a:latin typeface="+mn-lt"/>
                <a:ea typeface="+mn-ea"/>
                <a:cs typeface="+mn-cs"/>
              </a:rPr>
              <a:t>out easily. [click]</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D7B375-A604-4DF0-9D88-8AE59F55F322}" type="slidenum">
              <a:rPr lang="en-US" smtClean="0"/>
              <a:t>19</a:t>
            </a:fld>
            <a:endParaRPr lang="en-US"/>
          </a:p>
        </p:txBody>
      </p:sp>
    </p:spTree>
    <p:extLst>
      <p:ext uri="{BB962C8B-B14F-4D97-AF65-F5344CB8AC3E}">
        <p14:creationId xmlns:p14="http://schemas.microsoft.com/office/powerpoint/2010/main" val="4142364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Copyright ©2016, Michael Dant, All Rights</a:t>
            </a:r>
            <a:r>
              <a:rPr lang="en-US" sz="1200" kern="1200" baseline="0" smtClean="0">
                <a:solidFill>
                  <a:schemeClr val="tx1"/>
                </a:solidFill>
                <a:effectLst/>
                <a:latin typeface="+mn-lt"/>
                <a:ea typeface="+mn-ea"/>
                <a:cs typeface="+mn-cs"/>
              </a:rPr>
              <a:t> Reserved</a:t>
            </a:r>
            <a:endParaRPr lang="en-US" sz="1200" kern="120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a:t>
            </a:fld>
            <a:endParaRPr lang="en-US"/>
          </a:p>
        </p:txBody>
      </p:sp>
    </p:spTree>
    <p:extLst>
      <p:ext uri="{BB962C8B-B14F-4D97-AF65-F5344CB8AC3E}">
        <p14:creationId xmlns:p14="http://schemas.microsoft.com/office/powerpoint/2010/main" val="183410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God will not pull the trigger.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He can get us to the point…</a:t>
            </a:r>
          </a:p>
        </p:txBody>
      </p:sp>
      <p:sp>
        <p:nvSpPr>
          <p:cNvPr id="4" name="Slide Number Placeholder 3"/>
          <p:cNvSpPr>
            <a:spLocks noGrp="1"/>
          </p:cNvSpPr>
          <p:nvPr>
            <p:ph type="sldNum" sz="quarter" idx="10"/>
          </p:nvPr>
        </p:nvSpPr>
        <p:spPr/>
        <p:txBody>
          <a:bodyPr/>
          <a:lstStyle/>
          <a:p>
            <a:fld id="{25D7B375-A604-4DF0-9D88-8AE59F55F322}" type="slidenum">
              <a:rPr lang="en-US" smtClean="0"/>
              <a:t>20</a:t>
            </a:fld>
            <a:endParaRPr lang="en-US"/>
          </a:p>
        </p:txBody>
      </p:sp>
    </p:spTree>
    <p:extLst>
      <p:ext uri="{BB962C8B-B14F-4D97-AF65-F5344CB8AC3E}">
        <p14:creationId xmlns:p14="http://schemas.microsoft.com/office/powerpoint/2010/main" val="2096219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can’t surrender ourselves</a:t>
            </a:r>
          </a:p>
          <a:p>
            <a:r>
              <a:rPr lang="en-US" baseline="0" dirty="0" smtClean="0"/>
              <a:t>  but we can cooperate…</a:t>
            </a:r>
            <a:endParaRPr lang="en-US" dirty="0" smtClean="0"/>
          </a:p>
          <a:p>
            <a:r>
              <a:rPr lang="en-US" dirty="0" smtClean="0"/>
              <a:t>How can we, in practical terms,</a:t>
            </a:r>
          </a:p>
          <a:p>
            <a:r>
              <a:rPr lang="en-US" dirty="0" smtClean="0"/>
              <a:t>  cooperate with God</a:t>
            </a:r>
          </a:p>
          <a:p>
            <a:r>
              <a:rPr lang="en-US" dirty="0" smtClean="0"/>
              <a:t>  in</a:t>
            </a:r>
            <a:r>
              <a:rPr lang="en-US" baseline="0" dirty="0" smtClean="0"/>
              <a:t> the surrender process?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D7B375-A604-4DF0-9D88-8AE59F55F322}" type="slidenum">
              <a:rPr lang="en-US" smtClean="0"/>
              <a:t>21</a:t>
            </a:fld>
            <a:endParaRPr lang="en-US"/>
          </a:p>
        </p:txBody>
      </p:sp>
    </p:spTree>
    <p:extLst>
      <p:ext uri="{BB962C8B-B14F-4D97-AF65-F5344CB8AC3E}">
        <p14:creationId xmlns:p14="http://schemas.microsoft.com/office/powerpoint/2010/main" val="3931631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p>
          <a:p>
            <a:endParaRPr lang="en-US" dirty="0" smtClean="0"/>
          </a:p>
          <a:p>
            <a:r>
              <a:rPr lang="en-US" dirty="0" smtClean="0"/>
              <a:t>How can we, in practical terms,</a:t>
            </a:r>
          </a:p>
          <a:p>
            <a:r>
              <a:rPr lang="en-US" dirty="0" smtClean="0"/>
              <a:t>  cooperate with God</a:t>
            </a:r>
          </a:p>
          <a:p>
            <a:r>
              <a:rPr lang="en-US" dirty="0" smtClean="0"/>
              <a:t>  in</a:t>
            </a:r>
            <a:r>
              <a:rPr lang="en-US" baseline="0" dirty="0" smtClean="0"/>
              <a:t> the surrender process?</a:t>
            </a:r>
          </a:p>
          <a:p>
            <a:endParaRPr lang="en-US" dirty="0" smtClean="0"/>
          </a:p>
        </p:txBody>
      </p:sp>
      <p:sp>
        <p:nvSpPr>
          <p:cNvPr id="4" name="Slide Number Placeholder 3"/>
          <p:cNvSpPr>
            <a:spLocks noGrp="1"/>
          </p:cNvSpPr>
          <p:nvPr>
            <p:ph type="sldNum" sz="quarter" idx="10"/>
          </p:nvPr>
        </p:nvSpPr>
        <p:spPr/>
        <p:txBody>
          <a:bodyPr/>
          <a:lstStyle/>
          <a:p>
            <a:fld id="{32AFF443-48A1-445F-9E75-FCB18743A409}" type="slidenum">
              <a:rPr lang="en-US" smtClean="0"/>
              <a:t>23</a:t>
            </a:fld>
            <a:endParaRPr lang="en-US"/>
          </a:p>
        </p:txBody>
      </p:sp>
    </p:spTree>
    <p:extLst>
      <p:ext uri="{BB962C8B-B14F-4D97-AF65-F5344CB8AC3E}">
        <p14:creationId xmlns:p14="http://schemas.microsoft.com/office/powerpoint/2010/main" val="472610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p>
          <a:p>
            <a:r>
              <a:rPr lang="en-US" dirty="0" smtClean="0"/>
              <a:t>Took me over 4 decades to learn to surrender</a:t>
            </a:r>
          </a:p>
          <a:p>
            <a:endParaRPr lang="en-US" dirty="0" smtClean="0"/>
          </a:p>
          <a:p>
            <a:r>
              <a:rPr lang="en-US" dirty="0" smtClean="0"/>
              <a:t>Many in this room may already </a:t>
            </a:r>
            <a:r>
              <a:rPr lang="en-US" smtClean="0"/>
              <a:t>be surrendered</a:t>
            </a:r>
          </a:p>
          <a:p>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24</a:t>
            </a:fld>
            <a:endParaRPr lang="en-US"/>
          </a:p>
        </p:txBody>
      </p:sp>
    </p:spTree>
    <p:extLst>
      <p:ext uri="{BB962C8B-B14F-4D97-AF65-F5344CB8AC3E}">
        <p14:creationId xmlns:p14="http://schemas.microsoft.com/office/powerpoint/2010/main" val="3270751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can’t surrender ourselves by ourselves</a:t>
            </a:r>
          </a:p>
          <a:p>
            <a:endParaRPr lang="en-US" dirty="0" smtClean="0"/>
          </a:p>
          <a:p>
            <a:r>
              <a:rPr lang="en-US" dirty="0" smtClean="0"/>
              <a:t>We can collaborate with God</a:t>
            </a:r>
          </a:p>
          <a:p>
            <a:r>
              <a:rPr lang="en-US" dirty="0" smtClean="0"/>
              <a:t>It helps to have the right tools</a:t>
            </a:r>
          </a:p>
          <a:p>
            <a:r>
              <a:rPr lang="en-US" dirty="0" smtClean="0"/>
              <a:t>Surrender toolbox</a:t>
            </a:r>
          </a:p>
          <a:p>
            <a:endParaRPr lang="en-US" dirty="0" smtClean="0"/>
          </a:p>
          <a:p>
            <a:endParaRPr lang="en-US" dirty="0" smtClean="0"/>
          </a:p>
          <a:p>
            <a:endParaRPr lang="en-US" dirty="0" smtClean="0"/>
          </a:p>
          <a:p>
            <a:r>
              <a:rPr lang="en-US" dirty="0" smtClean="0"/>
              <a:t>Image: https://commons.wikimedia.org/wiki/File:Toolbox_(226362564).jpg</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25</a:t>
            </a:fld>
            <a:endParaRPr lang="en-US"/>
          </a:p>
        </p:txBody>
      </p:sp>
    </p:spTree>
    <p:extLst>
      <p:ext uri="{BB962C8B-B14F-4D97-AF65-F5344CB8AC3E}">
        <p14:creationId xmlns:p14="http://schemas.microsoft.com/office/powerpoint/2010/main" val="2339320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Repent</a:t>
            </a:r>
          </a:p>
          <a:p>
            <a:endParaRPr lang="en-US" dirty="0" smtClean="0"/>
          </a:p>
          <a:p>
            <a:r>
              <a:rPr lang="en-US" dirty="0" smtClean="0"/>
              <a:t>Recognize</a:t>
            </a:r>
            <a:r>
              <a:rPr lang="en-US" baseline="0" dirty="0" smtClean="0"/>
              <a:t> sinful condition</a:t>
            </a:r>
          </a:p>
          <a:p>
            <a:r>
              <a:rPr lang="en-US" baseline="0" dirty="0" smtClean="0"/>
              <a:t>  turn away-revulsion</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26</a:t>
            </a:fld>
            <a:endParaRPr lang="en-US"/>
          </a:p>
        </p:txBody>
      </p:sp>
    </p:spTree>
    <p:extLst>
      <p:ext uri="{BB962C8B-B14F-4D97-AF65-F5344CB8AC3E}">
        <p14:creationId xmlns:p14="http://schemas.microsoft.com/office/powerpoint/2010/main" val="398966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a:t>
            </a:r>
            <a:r>
              <a:rPr lang="en-US" baseline="0" dirty="0" smtClean="0"/>
              <a:t> the Baptist’s main message</a:t>
            </a:r>
          </a:p>
          <a:p>
            <a:r>
              <a:rPr lang="en-US" dirty="0" smtClean="0"/>
              <a:t>[click] </a:t>
            </a:r>
          </a:p>
          <a:p>
            <a:endParaRPr lang="en-US" dirty="0" smtClean="0"/>
          </a:p>
          <a:p>
            <a:r>
              <a:rPr lang="en-US" dirty="0" smtClean="0"/>
              <a:t>Christ</a:t>
            </a:r>
            <a:r>
              <a:rPr lang="en-US" baseline="0" dirty="0" smtClean="0"/>
              <a:t> took up where John left</a:t>
            </a:r>
          </a:p>
          <a:p>
            <a:r>
              <a:rPr lang="en-US" baseline="0" dirty="0" smtClean="0"/>
              <a:t>[click]</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27</a:t>
            </a:fld>
            <a:endParaRPr lang="en-US"/>
          </a:p>
        </p:txBody>
      </p:sp>
    </p:spTree>
    <p:extLst>
      <p:ext uri="{BB962C8B-B14F-4D97-AF65-F5344CB8AC3E}">
        <p14:creationId xmlns:p14="http://schemas.microsoft.com/office/powerpoint/2010/main" val="880977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Jesus-powerful story-Pharisee-tax</a:t>
            </a:r>
          </a:p>
          <a:p>
            <a:r>
              <a:rPr lang="en-US" dirty="0" smtClean="0"/>
              <a:t>[click-read]</a:t>
            </a:r>
          </a:p>
          <a:p>
            <a:r>
              <a:rPr lang="en-US" dirty="0" smtClean="0"/>
              <a:t>Easy to have this haughty attitude</a:t>
            </a:r>
          </a:p>
          <a:p>
            <a:r>
              <a:rPr lang="en-US" dirty="0" smtClean="0"/>
              <a:t>    almost unconsciously</a:t>
            </a:r>
          </a:p>
          <a:p>
            <a:r>
              <a:rPr lang="en-US" dirty="0" smtClean="0"/>
              <a:t>[continued]</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28</a:t>
            </a:fld>
            <a:endParaRPr lang="en-US"/>
          </a:p>
        </p:txBody>
      </p:sp>
    </p:spTree>
    <p:extLst>
      <p:ext uri="{BB962C8B-B14F-4D97-AF65-F5344CB8AC3E}">
        <p14:creationId xmlns:p14="http://schemas.microsoft.com/office/powerpoint/2010/main" val="2506118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p>
          <a:p>
            <a:endParaRPr lang="en-US" dirty="0" smtClean="0"/>
          </a:p>
          <a:p>
            <a:r>
              <a:rPr lang="en-US" dirty="0" smtClean="0"/>
              <a:t>Repentance</a:t>
            </a:r>
            <a:r>
              <a:rPr lang="en-US" baseline="0" dirty="0" smtClean="0"/>
              <a:t> is recognizing/sorrow</a:t>
            </a:r>
          </a:p>
          <a:p>
            <a:endParaRPr lang="en-US" baseline="0" dirty="0" smtClean="0"/>
          </a:p>
          <a:p>
            <a:r>
              <a:rPr lang="en-US" baseline="0" dirty="0" smtClean="0"/>
              <a:t>[continued]</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29</a:t>
            </a:fld>
            <a:endParaRPr lang="en-US"/>
          </a:p>
        </p:txBody>
      </p:sp>
    </p:spTree>
    <p:extLst>
      <p:ext uri="{BB962C8B-B14F-4D97-AF65-F5344CB8AC3E}">
        <p14:creationId xmlns:p14="http://schemas.microsoft.com/office/powerpoint/2010/main" val="1990184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want to say my prayers”</a:t>
            </a:r>
          </a:p>
          <a:p>
            <a:endParaRPr lang="en-US" dirty="0" smtClean="0"/>
          </a:p>
          <a:p>
            <a:r>
              <a:rPr lang="en-US" dirty="0" smtClean="0"/>
              <a:t>“Don’t want to ask-forgive”</a:t>
            </a:r>
          </a:p>
          <a:p>
            <a:endParaRPr lang="en-US" dirty="0" smtClean="0"/>
          </a:p>
          <a:p>
            <a:r>
              <a:rPr lang="en-US" dirty="0" smtClean="0"/>
              <a:t>“they are rather nice.”-do we say</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30</a:t>
            </a:fld>
            <a:endParaRPr lang="en-US"/>
          </a:p>
        </p:txBody>
      </p:sp>
    </p:spTree>
    <p:extLst>
      <p:ext uri="{BB962C8B-B14F-4D97-AF65-F5344CB8AC3E}">
        <p14:creationId xmlns:p14="http://schemas.microsoft.com/office/powerpoint/2010/main" val="2289384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dirty="0" smtClean="0"/>
              <a:t>Scripture: Galatians 5:24  “Now those who belong to Christ Jesus have crucified the flesh with its passions and desires.”</a:t>
            </a:r>
          </a:p>
          <a:p>
            <a:r>
              <a:rPr lang="en-US" baseline="0" dirty="0" smtClean="0"/>
              <a:t>Hymn #1: #327 I’d Rather Have Jesus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Hymn #2: #322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Copyright ©, 2014 by Michael Dant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a:t>
            </a:fld>
            <a:endParaRPr lang="en-US"/>
          </a:p>
        </p:txBody>
      </p:sp>
    </p:spTree>
    <p:extLst>
      <p:ext uri="{BB962C8B-B14F-4D97-AF65-F5344CB8AC3E}">
        <p14:creationId xmlns:p14="http://schemas.microsoft.com/office/powerpoint/2010/main" val="1701219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Ezekiel</a:t>
            </a:r>
            <a:r>
              <a:rPr lang="en-US" baseline="0" dirty="0" smtClean="0"/>
              <a:t> </a:t>
            </a:r>
            <a:r>
              <a:rPr lang="en-US" dirty="0" smtClean="0"/>
              <a:t>[click - read]</a:t>
            </a:r>
          </a:p>
          <a:p>
            <a:endParaRPr lang="en-US" dirty="0" smtClean="0"/>
          </a:p>
          <a:p>
            <a:r>
              <a:rPr lang="en-US" dirty="0" smtClean="0"/>
              <a:t>Healthy loathing, joy &amp; true self-worth</a:t>
            </a:r>
          </a:p>
          <a:p>
            <a:endParaRPr lang="en-US" dirty="0" smtClean="0"/>
          </a:p>
          <a:p>
            <a:r>
              <a:rPr lang="en-US" dirty="0" smtClean="0"/>
              <a:t>Ellen White [next slide]</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31</a:t>
            </a:fld>
            <a:endParaRPr lang="en-US"/>
          </a:p>
        </p:txBody>
      </p:sp>
    </p:spTree>
    <p:extLst>
      <p:ext uri="{BB962C8B-B14F-4D97-AF65-F5344CB8AC3E}">
        <p14:creationId xmlns:p14="http://schemas.microsoft.com/office/powerpoint/2010/main" val="3118532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p>
          <a:p>
            <a:endParaRPr lang="en-US" dirty="0" smtClean="0"/>
          </a:p>
          <a:p>
            <a:r>
              <a:rPr lang="en-US" dirty="0" smtClean="0"/>
              <a:t>Jesus sais to Laodicea, “Be zealous,</a:t>
            </a:r>
            <a:r>
              <a:rPr lang="en-US" baseline="0" dirty="0" smtClean="0"/>
              <a:t> therefore, and repent</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32</a:t>
            </a:fld>
            <a:endParaRPr lang="en-US"/>
          </a:p>
        </p:txBody>
      </p:sp>
    </p:spTree>
    <p:extLst>
      <p:ext uri="{BB962C8B-B14F-4D97-AF65-F5344CB8AC3E}">
        <p14:creationId xmlns:p14="http://schemas.microsoft.com/office/powerpoint/2010/main" val="1126144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Learn about surrender</a:t>
            </a:r>
          </a:p>
          <a:p>
            <a:r>
              <a:rPr lang="en-US" baseline="0" dirty="0" smtClean="0"/>
              <a:t>    my experience – New Testament</a:t>
            </a:r>
          </a:p>
          <a:p>
            <a:r>
              <a:rPr lang="en-US" baseline="0" dirty="0" smtClean="0"/>
              <a:t>I discovered that [click-read]</a:t>
            </a:r>
          </a:p>
          <a:p>
            <a:endParaRPr lang="en-US" baseline="0" dirty="0" smtClean="0"/>
          </a:p>
          <a:p>
            <a:r>
              <a:rPr lang="en-US" dirty="0" smtClean="0"/>
              <a:t>Heart vs. head – “You will know…”</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33</a:t>
            </a:fld>
            <a:endParaRPr lang="en-US"/>
          </a:p>
        </p:txBody>
      </p:sp>
    </p:spTree>
    <p:extLst>
      <p:ext uri="{BB962C8B-B14F-4D97-AF65-F5344CB8AC3E}">
        <p14:creationId xmlns:p14="http://schemas.microsoft.com/office/powerpoint/2010/main" val="3293183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Bradshaw story</a:t>
            </a:r>
          </a:p>
          <a:p>
            <a:endParaRPr lang="en-US" dirty="0" smtClean="0"/>
          </a:p>
          <a:p>
            <a:r>
              <a:rPr lang="en-US" dirty="0" smtClean="0"/>
              <a:t>Wanted to do the assignment</a:t>
            </a:r>
          </a:p>
          <a:p>
            <a:endParaRPr lang="en-US" dirty="0" smtClean="0"/>
          </a:p>
          <a:p>
            <a:r>
              <a:rPr lang="en-US" dirty="0" smtClean="0"/>
              <a:t>[continued]</a:t>
            </a:r>
          </a:p>
          <a:p>
            <a:endParaRPr lang="en-US" dirty="0" smtClean="0"/>
          </a:p>
          <a:p>
            <a:endParaRPr lang="en-US" dirty="0" smtClean="0"/>
          </a:p>
          <a:p>
            <a:endParaRPr lang="en-US" dirty="0" smtClean="0"/>
          </a:p>
          <a:p>
            <a:r>
              <a:rPr lang="en-US" dirty="0" smtClean="0"/>
              <a:t>John Bradshaw</a:t>
            </a:r>
          </a:p>
          <a:p>
            <a:r>
              <a:rPr lang="en-US" dirty="0" smtClean="0"/>
              <a:t>   beginning of 4</a:t>
            </a:r>
            <a:r>
              <a:rPr lang="en-US" baseline="30000" dirty="0" smtClean="0"/>
              <a:t>th</a:t>
            </a:r>
            <a:r>
              <a:rPr lang="en-US" baseline="0" dirty="0" smtClean="0"/>
              <a:t> grade, just skipped 3</a:t>
            </a:r>
            <a:r>
              <a:rPr lang="en-US" baseline="30000" dirty="0" smtClean="0"/>
              <a:t>rd</a:t>
            </a:r>
            <a:r>
              <a:rPr lang="en-US" baseline="0" dirty="0" smtClean="0"/>
              <a:t> grade</a:t>
            </a:r>
          </a:p>
          <a:p>
            <a:r>
              <a:rPr lang="en-US" baseline="0" dirty="0" smtClean="0"/>
              <a:t>   Had no clue how to do math assignment – sounds like a normal math class to me </a:t>
            </a:r>
            <a:r>
              <a:rPr lang="en-US" baseline="0" dirty="0" smtClean="0">
                <a:sym typeface="Wingdings" panose="05000000000000000000" pitchFamily="2" charset="2"/>
              </a:rPr>
              <a:t></a:t>
            </a:r>
            <a:endParaRPr lang="en-US" baseline="0" dirty="0" smtClean="0"/>
          </a:p>
          <a:p>
            <a:r>
              <a:rPr lang="en-US" baseline="0" dirty="0" smtClean="0"/>
              <a:t>   Everyone else working away studiously</a:t>
            </a:r>
          </a:p>
          <a:p>
            <a:r>
              <a:rPr lang="en-US" baseline="0" dirty="0" smtClean="0"/>
              <a:t>   John wanted to the assignment badly, but simply did not no how</a:t>
            </a:r>
          </a:p>
          <a:p>
            <a:r>
              <a:rPr lang="en-US" baseline="0" dirty="0" smtClean="0"/>
              <a:t>   In his frustration John burst into tears</a:t>
            </a:r>
          </a:p>
          <a:p>
            <a:r>
              <a:rPr lang="en-US" baseline="0" dirty="0" smtClean="0"/>
              <a:t>   Teacher helped</a:t>
            </a:r>
          </a:p>
          <a:p>
            <a:r>
              <a:rPr lang="en-US" baseline="0" dirty="0" smtClean="0"/>
              <a:t>   Now John new how to do the assignment and his tears turned to joy</a:t>
            </a:r>
          </a:p>
          <a:p>
            <a:endParaRPr lang="en-US" baseline="0" dirty="0" smtClean="0"/>
          </a:p>
          <a:p>
            <a:r>
              <a:rPr lang="en-US" baseline="0" dirty="0" smtClean="0"/>
              <a:t>John’s problem with the mathematics assignments was not an unwillingness to do it. In fact he longed to do it. The problem was that he had no idea how to even begin to do it.</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14838AD-D3EA-441C-967E-80CB59CBCDF4}" type="slidenum">
              <a:rPr lang="en-US" smtClean="0"/>
              <a:t>34</a:t>
            </a:fld>
            <a:endParaRPr lang="en-US"/>
          </a:p>
        </p:txBody>
      </p:sp>
    </p:spTree>
    <p:extLst>
      <p:ext uri="{BB962C8B-B14F-4D97-AF65-F5344CB8AC3E}">
        <p14:creationId xmlns:p14="http://schemas.microsoft.com/office/powerpoint/2010/main" val="1422208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with the Christian life</a:t>
            </a:r>
          </a:p>
          <a:p>
            <a:endParaRPr lang="en-US" dirty="0" smtClean="0"/>
          </a:p>
          <a:p>
            <a:r>
              <a:rPr lang="en-US" dirty="0" smtClean="0"/>
              <a:t>“Destroyed</a:t>
            </a:r>
            <a:r>
              <a:rPr lang="en-US" baseline="0" dirty="0" smtClean="0"/>
              <a:t> for lack of knowledge”</a:t>
            </a:r>
          </a:p>
          <a:p>
            <a:endParaRPr lang="en-US" baseline="0" dirty="0" smtClean="0"/>
          </a:p>
          <a:p>
            <a:r>
              <a:rPr lang="en-US" baseline="0" dirty="0" smtClean="0"/>
              <a:t>Jesus-You shall know the truth</a:t>
            </a:r>
            <a:endParaRPr lang="en-US" dirty="0" smtClean="0"/>
          </a:p>
        </p:txBody>
      </p:sp>
      <p:sp>
        <p:nvSpPr>
          <p:cNvPr id="4" name="Slide Number Placeholder 3"/>
          <p:cNvSpPr>
            <a:spLocks noGrp="1"/>
          </p:cNvSpPr>
          <p:nvPr>
            <p:ph type="sldNum" sz="quarter" idx="10"/>
          </p:nvPr>
        </p:nvSpPr>
        <p:spPr/>
        <p:txBody>
          <a:bodyPr/>
          <a:lstStyle/>
          <a:p>
            <a:fld id="{614838AD-D3EA-441C-967E-80CB59CBCDF4}" type="slidenum">
              <a:rPr lang="en-US" smtClean="0"/>
              <a:t>35</a:t>
            </a:fld>
            <a:endParaRPr lang="en-US"/>
          </a:p>
        </p:txBody>
      </p:sp>
    </p:spTree>
    <p:extLst>
      <p:ext uri="{BB962C8B-B14F-4D97-AF65-F5344CB8AC3E}">
        <p14:creationId xmlns:p14="http://schemas.microsoft.com/office/powerpoint/2010/main" val="1843449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Ask relentlessly for</a:t>
            </a:r>
            <a:r>
              <a:rPr lang="en-US" baseline="0" dirty="0" smtClean="0"/>
              <a:t> surrender</a:t>
            </a:r>
            <a:endParaRPr lang="en-US" dirty="0" smtClean="0"/>
          </a:p>
          <a:p>
            <a:endParaRPr lang="en-US" dirty="0" smtClean="0"/>
          </a:p>
          <a:p>
            <a:r>
              <a:rPr lang="en-US" dirty="0" smtClean="0"/>
              <a:t>Angel-wrestling prayer</a:t>
            </a:r>
          </a:p>
          <a:p>
            <a:endParaRPr lang="en-US" dirty="0" smtClean="0"/>
          </a:p>
          <a:p>
            <a:r>
              <a:rPr lang="en-US" dirty="0" smtClean="0"/>
              <a:t>Like Jacob on river bank-lonely</a:t>
            </a:r>
            <a:r>
              <a:rPr lang="en-US" baseline="0" dirty="0" smtClean="0"/>
              <a:t> night</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36</a:t>
            </a:fld>
            <a:endParaRPr lang="en-US"/>
          </a:p>
        </p:txBody>
      </p:sp>
    </p:spTree>
    <p:extLst>
      <p:ext uri="{BB962C8B-B14F-4D97-AF65-F5344CB8AC3E}">
        <p14:creationId xmlns:p14="http://schemas.microsoft.com/office/powerpoint/2010/main" val="3651570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p>
          <a:p>
            <a:endParaRPr lang="en-US" dirty="0" smtClean="0"/>
          </a:p>
          <a:p>
            <a:r>
              <a:rPr lang="en-US" dirty="0" smtClean="0"/>
              <a:t>Why do we plead?</a:t>
            </a:r>
          </a:p>
          <a:p>
            <a:r>
              <a:rPr lang="en-US" dirty="0" smtClean="0"/>
              <a:t>    We don’t try to convince God</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37</a:t>
            </a:fld>
            <a:endParaRPr lang="en-US"/>
          </a:p>
        </p:txBody>
      </p:sp>
    </p:spTree>
    <p:extLst>
      <p:ext uri="{BB962C8B-B14F-4D97-AF65-F5344CB8AC3E}">
        <p14:creationId xmlns:p14="http://schemas.microsoft.com/office/powerpoint/2010/main" val="2536067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Pastor watching marble cutter</a:t>
            </a:r>
          </a:p>
          <a:p>
            <a:r>
              <a:rPr lang="en-US" dirty="0" smtClean="0"/>
              <a:t>  “I wish I could deal such clanging </a:t>
            </a:r>
          </a:p>
          <a:p>
            <a:r>
              <a:rPr lang="en-US" dirty="0" smtClean="0"/>
              <a:t>  blows on</a:t>
            </a:r>
            <a:r>
              <a:rPr lang="en-US" baseline="0" dirty="0" smtClean="0"/>
              <a:t> stony hearts”</a:t>
            </a:r>
          </a:p>
          <a:p>
            <a:r>
              <a:rPr lang="en-US" dirty="0" smtClean="0"/>
              <a:t>Maybe</a:t>
            </a:r>
            <a:r>
              <a:rPr lang="en-US" baseline="0" dirty="0" smtClean="0"/>
              <a:t> you could, if you worked</a:t>
            </a:r>
          </a:p>
          <a:p>
            <a:r>
              <a:rPr lang="en-US" baseline="0" dirty="0" smtClean="0"/>
              <a:t>  like me…on your knees</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38</a:t>
            </a:fld>
            <a:endParaRPr lang="en-US"/>
          </a:p>
        </p:txBody>
      </p:sp>
    </p:spTree>
    <p:extLst>
      <p:ext uri="{BB962C8B-B14F-4D97-AF65-F5344CB8AC3E}">
        <p14:creationId xmlns:p14="http://schemas.microsoft.com/office/powerpoint/2010/main" val="143679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Surrender</a:t>
            </a:r>
            <a:r>
              <a:rPr lang="en-US" baseline="0" dirty="0" smtClean="0"/>
              <a:t> is knee work</a:t>
            </a:r>
          </a:p>
          <a:p>
            <a:r>
              <a:rPr lang="en-US" baseline="0" dirty="0" smtClean="0"/>
              <a:t>   cling to God</a:t>
            </a:r>
          </a:p>
          <a:p>
            <a:r>
              <a:rPr lang="en-US" baseline="0" dirty="0" smtClean="0"/>
              <a:t>   Don’t let Him go</a:t>
            </a:r>
          </a:p>
          <a:p>
            <a:r>
              <a:rPr lang="en-US" baseline="0" dirty="0" smtClean="0"/>
              <a:t>   like Jacob</a:t>
            </a:r>
          </a:p>
          <a:p>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39</a:t>
            </a:fld>
            <a:endParaRPr lang="en-US"/>
          </a:p>
        </p:txBody>
      </p:sp>
    </p:spTree>
    <p:extLst>
      <p:ext uri="{BB962C8B-B14F-4D97-AF65-F5344CB8AC3E}">
        <p14:creationId xmlns:p14="http://schemas.microsoft.com/office/powerpoint/2010/main" val="2585769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[recap]</a:t>
            </a:r>
          </a:p>
          <a:p>
            <a:endParaRPr lang="en-US" dirty="0" smtClean="0"/>
          </a:p>
          <a:p>
            <a:r>
              <a:rPr lang="en-US" dirty="0" smtClean="0"/>
              <a:t>[click] #4 Count the costs</a:t>
            </a:r>
          </a:p>
          <a:p>
            <a:endParaRPr lang="en-US" dirty="0" smtClean="0"/>
          </a:p>
          <a:p>
            <a:r>
              <a:rPr lang="en-US" dirty="0" smtClean="0"/>
              <a:t>Understanding the consequences</a:t>
            </a:r>
          </a:p>
          <a:p>
            <a:endParaRPr lang="en-US" dirty="0" smtClean="0"/>
          </a:p>
        </p:txBody>
      </p:sp>
      <p:sp>
        <p:nvSpPr>
          <p:cNvPr id="4" name="Slide Number Placeholder 3"/>
          <p:cNvSpPr>
            <a:spLocks noGrp="1"/>
          </p:cNvSpPr>
          <p:nvPr>
            <p:ph type="sldNum" sz="quarter" idx="10"/>
          </p:nvPr>
        </p:nvSpPr>
        <p:spPr/>
        <p:txBody>
          <a:bodyPr/>
          <a:lstStyle/>
          <a:p>
            <a:fld id="{32AFF443-48A1-445F-9E75-FCB18743A409}" type="slidenum">
              <a:rPr lang="en-US" smtClean="0"/>
              <a:t>40</a:t>
            </a:fld>
            <a:endParaRPr lang="en-US"/>
          </a:p>
        </p:txBody>
      </p:sp>
    </p:spTree>
    <p:extLst>
      <p:ext uri="{BB962C8B-B14F-4D97-AF65-F5344CB8AC3E}">
        <p14:creationId xmlns:p14="http://schemas.microsoft.com/office/powerpoint/2010/main" val="2727136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[pray]</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4</a:t>
            </a:fld>
            <a:endParaRPr lang="en-US"/>
          </a:p>
        </p:txBody>
      </p:sp>
    </p:spTree>
    <p:extLst>
      <p:ext uri="{BB962C8B-B14F-4D97-AF65-F5344CB8AC3E}">
        <p14:creationId xmlns:p14="http://schemas.microsoft.com/office/powerpoint/2010/main" val="4235738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Jesus-edge</a:t>
            </a:r>
            <a:r>
              <a:rPr lang="en-US" baseline="0" dirty="0" smtClean="0"/>
              <a:t> of surrender-proposes</a:t>
            </a:r>
            <a:endParaRPr lang="en-US" dirty="0" smtClean="0"/>
          </a:p>
          <a:p>
            <a:r>
              <a:rPr lang="en-US" dirty="0" smtClean="0"/>
              <a:t>   Joyfully “Yes!”</a:t>
            </a:r>
          </a:p>
          <a:p>
            <a:r>
              <a:rPr lang="en-US" baseline="0" dirty="0" smtClean="0"/>
              <a:t>   until eternity do us part</a:t>
            </a:r>
          </a:p>
          <a:p>
            <a:r>
              <a:rPr lang="en-US" baseline="0" dirty="0" smtClean="0"/>
              <a:t>   what will my life be like?</a:t>
            </a:r>
          </a:p>
          <a:p>
            <a:r>
              <a:rPr lang="en-US" baseline="0" dirty="0" smtClean="0"/>
              <a:t>   asking hard questions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2AFF443-48A1-445F-9E75-FCB18743A409}" type="slidenum">
              <a:rPr lang="en-US" smtClean="0"/>
              <a:t>41</a:t>
            </a:fld>
            <a:endParaRPr lang="en-US"/>
          </a:p>
        </p:txBody>
      </p:sp>
    </p:spTree>
    <p:extLst>
      <p:ext uri="{BB962C8B-B14F-4D97-AF65-F5344CB8AC3E}">
        <p14:creationId xmlns:p14="http://schemas.microsoft.com/office/powerpoint/2010/main" val="3077726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 gave</a:t>
            </a:r>
            <a:r>
              <a:rPr lang="en-US" baseline="0" dirty="0" smtClean="0"/>
              <a:t> two powerful cost-counting illustrations</a:t>
            </a:r>
            <a:endParaRPr lang="en-US" dirty="0" smtClean="0"/>
          </a:p>
          <a:p>
            <a:r>
              <a:rPr lang="en-US" dirty="0" smtClean="0"/>
              <a:t>[click]</a:t>
            </a:r>
          </a:p>
          <a:p>
            <a:endParaRPr lang="en-US" dirty="0" smtClean="0"/>
          </a:p>
          <a:p>
            <a:r>
              <a:rPr lang="en-US" dirty="0" smtClean="0"/>
              <a:t>[continued]</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42</a:t>
            </a:fld>
            <a:endParaRPr lang="en-US"/>
          </a:p>
        </p:txBody>
      </p:sp>
    </p:spTree>
    <p:extLst>
      <p:ext uri="{BB962C8B-B14F-4D97-AF65-F5344CB8AC3E}">
        <p14:creationId xmlns:p14="http://schemas.microsoft.com/office/powerpoint/2010/main" val="1504481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p>
          <a:p>
            <a:r>
              <a:rPr lang="en-US" dirty="0" smtClean="0"/>
              <a:t>Counting the costs-context?</a:t>
            </a:r>
          </a:p>
          <a:p>
            <a:r>
              <a:rPr lang="en-US" dirty="0" smtClean="0"/>
              <a:t>These</a:t>
            </a:r>
            <a:r>
              <a:rPr lang="en-US" baseline="0" dirty="0" smtClean="0"/>
              <a:t> sandwiched between…</a:t>
            </a:r>
            <a:endParaRPr lang="en-US" dirty="0" smtClean="0"/>
          </a:p>
          <a:p>
            <a:endParaRPr lang="en-US" dirty="0" smtClean="0"/>
          </a:p>
          <a:p>
            <a:r>
              <a:rPr lang="en-US" dirty="0" smtClean="0"/>
              <a:t>[continued]</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43</a:t>
            </a:fld>
            <a:endParaRPr lang="en-US"/>
          </a:p>
        </p:txBody>
      </p:sp>
    </p:spTree>
    <p:extLst>
      <p:ext uri="{BB962C8B-B14F-4D97-AF65-F5344CB8AC3E}">
        <p14:creationId xmlns:p14="http://schemas.microsoft.com/office/powerpoint/2010/main" val="1859377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Verse just before [click – read]</a:t>
            </a:r>
          </a:p>
          <a:p>
            <a:endParaRPr lang="en-US" dirty="0" smtClean="0"/>
          </a:p>
          <a:p>
            <a:r>
              <a:rPr lang="en-US" dirty="0" smtClean="0"/>
              <a:t>Then the two illustration</a:t>
            </a:r>
          </a:p>
          <a:p>
            <a:endParaRPr lang="en-US" dirty="0" smtClean="0"/>
          </a:p>
          <a:p>
            <a:r>
              <a:rPr lang="en-US" dirty="0" smtClean="0"/>
              <a:t>Verse just after [click</a:t>
            </a:r>
            <a:r>
              <a:rPr lang="en-US" baseline="0" dirty="0" smtClean="0"/>
              <a:t> – read]</a:t>
            </a:r>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44</a:t>
            </a:fld>
            <a:endParaRPr lang="en-US"/>
          </a:p>
        </p:txBody>
      </p:sp>
    </p:spTree>
    <p:extLst>
      <p:ext uri="{BB962C8B-B14F-4D97-AF65-F5344CB8AC3E}">
        <p14:creationId xmlns:p14="http://schemas.microsoft.com/office/powerpoint/2010/main" val="2023345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 counted the costs - reports</a:t>
            </a:r>
          </a:p>
          <a:p>
            <a:endParaRPr lang="en-US" dirty="0" smtClean="0"/>
          </a:p>
          <a:p>
            <a:r>
              <a:rPr lang="en-US" dirty="0" smtClean="0"/>
              <a:t>[click – read]</a:t>
            </a:r>
          </a:p>
          <a:p>
            <a:endParaRPr lang="en-US" dirty="0" smtClean="0"/>
          </a:p>
          <a:p>
            <a:r>
              <a:rPr lang="en-US" dirty="0" smtClean="0"/>
              <a:t>Go into surrender-eyes</a:t>
            </a:r>
            <a:r>
              <a:rPr lang="en-US" baseline="0" dirty="0" smtClean="0"/>
              <a:t> open</a:t>
            </a:r>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45</a:t>
            </a:fld>
            <a:endParaRPr lang="en-US"/>
          </a:p>
        </p:txBody>
      </p:sp>
    </p:spTree>
    <p:extLst>
      <p:ext uri="{BB962C8B-B14F-4D97-AF65-F5344CB8AC3E}">
        <p14:creationId xmlns:p14="http://schemas.microsoft.com/office/powerpoint/2010/main" val="19345071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Be</a:t>
            </a:r>
            <a:r>
              <a:rPr lang="en-US" baseline="0" dirty="0" smtClean="0"/>
              <a:t> willing to be made willing</a:t>
            </a:r>
            <a:endParaRPr lang="en-US" dirty="0" smtClean="0"/>
          </a:p>
          <a:p>
            <a:endParaRPr lang="en-US" dirty="0" smtClean="0"/>
          </a:p>
          <a:p>
            <a:r>
              <a:rPr lang="en-US" dirty="0" smtClean="0"/>
              <a:t>power of choice-not</a:t>
            </a:r>
            <a:r>
              <a:rPr lang="en-US" baseline="0" dirty="0" smtClean="0"/>
              <a:t> strong enough</a:t>
            </a:r>
            <a:endParaRPr lang="en-US" dirty="0" smtClean="0"/>
          </a:p>
          <a:p>
            <a:endParaRPr lang="en-US" dirty="0" smtClean="0"/>
          </a:p>
          <a:p>
            <a:r>
              <a:rPr lang="en-US" dirty="0" smtClean="0"/>
              <a:t>Self is too</a:t>
            </a:r>
            <a:r>
              <a:rPr lang="en-US" baseline="0" dirty="0" smtClean="0"/>
              <a:t> strong-choose to be made…</a:t>
            </a:r>
            <a:endParaRPr lang="en-US" dirty="0" smtClean="0"/>
          </a:p>
        </p:txBody>
      </p:sp>
      <p:sp>
        <p:nvSpPr>
          <p:cNvPr id="4" name="Slide Number Placeholder 3"/>
          <p:cNvSpPr>
            <a:spLocks noGrp="1"/>
          </p:cNvSpPr>
          <p:nvPr>
            <p:ph type="sldNum" sz="quarter" idx="10"/>
          </p:nvPr>
        </p:nvSpPr>
        <p:spPr/>
        <p:txBody>
          <a:bodyPr/>
          <a:lstStyle/>
          <a:p>
            <a:fld id="{32AFF443-48A1-445F-9E75-FCB18743A409}" type="slidenum">
              <a:rPr lang="en-US" smtClean="0"/>
              <a:t>46</a:t>
            </a:fld>
            <a:endParaRPr lang="en-US"/>
          </a:p>
        </p:txBody>
      </p:sp>
    </p:spTree>
    <p:extLst>
      <p:ext uri="{BB962C8B-B14F-4D97-AF65-F5344CB8AC3E}">
        <p14:creationId xmlns:p14="http://schemas.microsoft.com/office/powerpoint/2010/main" val="3689193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Rich man &amp; Lazarus</a:t>
            </a:r>
          </a:p>
          <a:p>
            <a:r>
              <a:rPr lang="en-US" dirty="0" smtClean="0"/>
              <a:t>   rich man while I live</a:t>
            </a:r>
          </a:p>
          <a:p>
            <a:r>
              <a:rPr lang="en-US" dirty="0" smtClean="0"/>
              <a:t>   Lazarus when I die</a:t>
            </a:r>
          </a:p>
          <a:p>
            <a:endParaRPr lang="en-US" dirty="0" smtClean="0"/>
          </a:p>
          <a:p>
            <a:r>
              <a:rPr lang="en-US" dirty="0" smtClean="0"/>
              <a:t>Natural reaction</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47</a:t>
            </a:fld>
            <a:endParaRPr lang="en-US"/>
          </a:p>
        </p:txBody>
      </p:sp>
    </p:spTree>
    <p:extLst>
      <p:ext uri="{BB962C8B-B14F-4D97-AF65-F5344CB8AC3E}">
        <p14:creationId xmlns:p14="http://schemas.microsoft.com/office/powerpoint/2010/main" val="15272748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a:t>
            </a:r>
            <a:r>
              <a:rPr lang="en-US" baseline="0" dirty="0" smtClean="0"/>
              <a:t> is calling us to fully embrace-Laz</a:t>
            </a:r>
          </a:p>
          <a:p>
            <a:endParaRPr lang="en-US" dirty="0" smtClean="0"/>
          </a:p>
          <a:p>
            <a:r>
              <a:rPr lang="en-US" dirty="0" smtClean="0"/>
              <a:t>“Lord,</a:t>
            </a:r>
            <a:r>
              <a:rPr lang="en-US" baseline="0" dirty="0" smtClean="0"/>
              <a:t> I want to…willing to be made</a:t>
            </a:r>
          </a:p>
          <a:p>
            <a:r>
              <a:rPr lang="en-US" baseline="0" dirty="0" smtClean="0"/>
              <a:t>     My dad’s experience</a:t>
            </a:r>
          </a:p>
          <a:p>
            <a:r>
              <a:rPr lang="en-US" baseline="0" dirty="0" smtClean="0"/>
              <a:t>[continued]</a:t>
            </a:r>
          </a:p>
        </p:txBody>
      </p:sp>
      <p:sp>
        <p:nvSpPr>
          <p:cNvPr id="4" name="Slide Number Placeholder 3"/>
          <p:cNvSpPr>
            <a:spLocks noGrp="1"/>
          </p:cNvSpPr>
          <p:nvPr>
            <p:ph type="sldNum" sz="quarter" idx="10"/>
          </p:nvPr>
        </p:nvSpPr>
        <p:spPr/>
        <p:txBody>
          <a:bodyPr/>
          <a:lstStyle/>
          <a:p>
            <a:fld id="{32AFF443-48A1-445F-9E75-FCB18743A409}" type="slidenum">
              <a:rPr lang="en-US" smtClean="0"/>
              <a:t>48</a:t>
            </a:fld>
            <a:endParaRPr lang="en-US"/>
          </a:p>
        </p:txBody>
      </p:sp>
    </p:spTree>
    <p:extLst>
      <p:ext uri="{BB962C8B-B14F-4D97-AF65-F5344CB8AC3E}">
        <p14:creationId xmlns:p14="http://schemas.microsoft.com/office/powerpoint/2010/main" val="17266794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“Will of man cooperates with will of God, it becomes omnipotent”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it is God who is at work in you, both to will and to work for His good pleasure” (Philippians 2:13). </a:t>
            </a:r>
            <a:endParaRPr lang="en-US"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32AFF443-48A1-445F-9E75-FCB18743A409}" type="slidenum">
              <a:rPr lang="en-US" smtClean="0"/>
              <a:t>49</a:t>
            </a:fld>
            <a:endParaRPr lang="en-US"/>
          </a:p>
        </p:txBody>
      </p:sp>
    </p:spTree>
    <p:extLst>
      <p:ext uri="{BB962C8B-B14F-4D97-AF65-F5344CB8AC3E}">
        <p14:creationId xmlns:p14="http://schemas.microsoft.com/office/powerpoint/2010/main" val="3915396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[recap]</a:t>
            </a:r>
          </a:p>
          <a:p>
            <a:r>
              <a:rPr lang="en-US" dirty="0" smtClean="0"/>
              <a:t>#6</a:t>
            </a:r>
            <a:r>
              <a:rPr lang="en-US" baseline="0" dirty="0" smtClean="0"/>
              <a:t> Embrace change [click]</a:t>
            </a:r>
          </a:p>
          <a:p>
            <a:endParaRPr lang="en-US" baseline="0" dirty="0" smtClean="0"/>
          </a:p>
          <a:p>
            <a:r>
              <a:rPr lang="en-US" baseline="0" dirty="0" smtClean="0"/>
              <a:t>We often don’t like change</a:t>
            </a:r>
          </a:p>
          <a:p>
            <a:r>
              <a:rPr lang="en-US" baseline="0" dirty="0" smtClean="0"/>
              <a:t>uncomfortable [continued]</a:t>
            </a:r>
          </a:p>
        </p:txBody>
      </p:sp>
      <p:sp>
        <p:nvSpPr>
          <p:cNvPr id="4" name="Slide Number Placeholder 3"/>
          <p:cNvSpPr>
            <a:spLocks noGrp="1"/>
          </p:cNvSpPr>
          <p:nvPr>
            <p:ph type="sldNum" sz="quarter" idx="10"/>
          </p:nvPr>
        </p:nvSpPr>
        <p:spPr/>
        <p:txBody>
          <a:bodyPr/>
          <a:lstStyle/>
          <a:p>
            <a:fld id="{32AFF443-48A1-445F-9E75-FCB18743A409}" type="slidenum">
              <a:rPr lang="en-US" smtClean="0"/>
              <a:t>50</a:t>
            </a:fld>
            <a:endParaRPr lang="en-US"/>
          </a:p>
        </p:txBody>
      </p:sp>
    </p:spTree>
    <p:extLst>
      <p:ext uri="{BB962C8B-B14F-4D97-AF65-F5344CB8AC3E}">
        <p14:creationId xmlns:p14="http://schemas.microsoft.com/office/powerpoint/2010/main" val="1057312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Monday, August 6, 1945</a:t>
            </a:r>
            <a:endParaRPr lang="en-US" baseline="0" dirty="0" smtClean="0"/>
          </a:p>
          <a:p>
            <a:r>
              <a:rPr lang="en-US" baseline="0" dirty="0" smtClean="0"/>
              <a:t>   Captain William S. Parsons</a:t>
            </a:r>
          </a:p>
          <a:p>
            <a:r>
              <a:rPr lang="en-US" baseline="0" dirty="0" smtClean="0"/>
              <a:t>   70% of buildings, 80,000 people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Whether or not we agree with U.S.</a:t>
            </a:r>
          </a:p>
          <a:p>
            <a:r>
              <a:rPr lang="en-US" baseline="0" dirty="0" smtClean="0"/>
              <a:t>destructive power -Unimaginable </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5</a:t>
            </a:fld>
            <a:endParaRPr lang="en-US"/>
          </a:p>
        </p:txBody>
      </p:sp>
    </p:spTree>
    <p:extLst>
      <p:ext uri="{BB962C8B-B14F-4D97-AF65-F5344CB8AC3E}">
        <p14:creationId xmlns:p14="http://schemas.microsoft.com/office/powerpoint/2010/main" val="24574042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Agile programming illustration</a:t>
            </a:r>
          </a:p>
          <a:p>
            <a:endParaRPr lang="en-US" baseline="0" dirty="0" smtClean="0"/>
          </a:p>
          <a:p>
            <a:r>
              <a:rPr lang="en-US" baseline="0" dirty="0" smtClean="0"/>
              <a:t>[continued]</a:t>
            </a:r>
            <a:endParaRPr lang="en-US" dirty="0" smtClean="0"/>
          </a:p>
          <a:p>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51</a:t>
            </a:fld>
            <a:endParaRPr lang="en-US"/>
          </a:p>
        </p:txBody>
      </p:sp>
    </p:spTree>
    <p:extLst>
      <p:ext uri="{BB962C8B-B14F-4D97-AF65-F5344CB8AC3E}">
        <p14:creationId xmlns:p14="http://schemas.microsoft.com/office/powerpoint/2010/main" val="19879903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Christians</a:t>
            </a:r>
            <a:r>
              <a:rPr lang="en-US" baseline="0" dirty="0" smtClean="0"/>
              <a:t> must be “agile”</a:t>
            </a:r>
          </a:p>
          <a:p>
            <a:r>
              <a:rPr lang="en-US" baseline="0" dirty="0" smtClean="0"/>
              <a:t>  we have a name for this change…</a:t>
            </a:r>
          </a:p>
          <a:p>
            <a:r>
              <a:rPr lang="en-US" baseline="0" dirty="0" smtClean="0"/>
              <a:t>Sanctification not by osmosis</a:t>
            </a:r>
          </a:p>
          <a:p>
            <a:r>
              <a:rPr lang="en-US" baseline="0" dirty="0" smtClean="0"/>
              <a:t>     change is good</a:t>
            </a:r>
          </a:p>
          <a:p>
            <a:r>
              <a:rPr lang="en-US" baseline="0" dirty="0" smtClean="0"/>
              <a:t>God continually pushes us/ teaches us</a:t>
            </a:r>
            <a:endParaRPr lang="en-US" dirty="0" smtClean="0"/>
          </a:p>
          <a:p>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52</a:t>
            </a:fld>
            <a:endParaRPr lang="en-US"/>
          </a:p>
        </p:txBody>
      </p:sp>
    </p:spTree>
    <p:extLst>
      <p:ext uri="{BB962C8B-B14F-4D97-AF65-F5344CB8AC3E}">
        <p14:creationId xmlns:p14="http://schemas.microsoft.com/office/powerpoint/2010/main" val="25686354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Cartoon-Who</a:t>
            </a:r>
            <a:r>
              <a:rPr lang="en-US" baseline="0" dirty="0" smtClean="0"/>
              <a:t> wants change?</a:t>
            </a:r>
            <a:endParaRPr lang="en-US" dirty="0" smtClean="0"/>
          </a:p>
          <a:p>
            <a:r>
              <a:rPr lang="en-US" dirty="0" smtClean="0"/>
              <a:t>Change</a:t>
            </a:r>
            <a:r>
              <a:rPr lang="en-US" baseline="0" dirty="0" smtClean="0"/>
              <a:t> </a:t>
            </a:r>
            <a:r>
              <a:rPr lang="en-US" dirty="0" smtClean="0"/>
              <a:t>not popular,</a:t>
            </a:r>
            <a:r>
              <a:rPr lang="en-US" baseline="0" dirty="0" smtClean="0"/>
              <a:t> easy-comfortable</a:t>
            </a:r>
          </a:p>
          <a:p>
            <a:endParaRPr lang="en-US" baseline="0" dirty="0" smtClean="0"/>
          </a:p>
          <a:p>
            <a:r>
              <a:rPr lang="en-US" baseline="0" dirty="0" smtClean="0"/>
              <a:t>But Christian life is change</a:t>
            </a:r>
          </a:p>
          <a:p>
            <a:r>
              <a:rPr lang="en-US" baseline="0" dirty="0" smtClean="0"/>
              <a:t>  pushing out of comfort zones</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53</a:t>
            </a:fld>
            <a:endParaRPr lang="en-US"/>
          </a:p>
        </p:txBody>
      </p:sp>
    </p:spTree>
    <p:extLst>
      <p:ext uri="{BB962C8B-B14F-4D97-AF65-F5344CB8AC3E}">
        <p14:creationId xmlns:p14="http://schemas.microsoft.com/office/powerpoint/2010/main" val="1557864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[recap]</a:t>
            </a:r>
          </a:p>
          <a:p>
            <a:endParaRPr lang="en-US" baseline="0" dirty="0" smtClean="0"/>
          </a:p>
          <a:p>
            <a:r>
              <a:rPr lang="en-US" baseline="0" dirty="0" smtClean="0"/>
              <a:t>#7 Focus on Jesus [click]</a:t>
            </a:r>
          </a:p>
          <a:p>
            <a:endParaRPr lang="en-US" baseline="0" dirty="0" smtClean="0"/>
          </a:p>
          <a:p>
            <a:r>
              <a:rPr lang="en-US" baseline="0" dirty="0" smtClean="0"/>
              <a:t>All about focusing on Jesus</a:t>
            </a:r>
          </a:p>
        </p:txBody>
      </p:sp>
      <p:sp>
        <p:nvSpPr>
          <p:cNvPr id="4" name="Slide Number Placeholder 3"/>
          <p:cNvSpPr>
            <a:spLocks noGrp="1"/>
          </p:cNvSpPr>
          <p:nvPr>
            <p:ph type="sldNum" sz="quarter" idx="10"/>
          </p:nvPr>
        </p:nvSpPr>
        <p:spPr/>
        <p:txBody>
          <a:bodyPr/>
          <a:lstStyle/>
          <a:p>
            <a:fld id="{32AFF443-48A1-445F-9E75-FCB18743A409}" type="slidenum">
              <a:rPr lang="en-US" smtClean="0"/>
              <a:t>54</a:t>
            </a:fld>
            <a:endParaRPr lang="en-US"/>
          </a:p>
        </p:txBody>
      </p:sp>
    </p:spTree>
    <p:extLst>
      <p:ext uri="{BB962C8B-B14F-4D97-AF65-F5344CB8AC3E}">
        <p14:creationId xmlns:p14="http://schemas.microsoft.com/office/powerpoint/2010/main" val="1988037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focused on Jesus[read]</a:t>
            </a:r>
          </a:p>
          <a:p>
            <a:endParaRPr lang="en-US" dirty="0" smtClean="0"/>
          </a:p>
          <a:p>
            <a:r>
              <a:rPr lang="en-US" dirty="0" smtClean="0"/>
              <a:t>Time looking at Christ</a:t>
            </a:r>
          </a:p>
          <a:p>
            <a:r>
              <a:rPr lang="en-US" dirty="0" smtClean="0"/>
              <a:t>Spending time</a:t>
            </a:r>
            <a:r>
              <a:rPr lang="en-US" baseline="0" dirty="0" smtClean="0"/>
              <a:t> with our lover</a:t>
            </a:r>
          </a:p>
          <a:p>
            <a:r>
              <a:rPr lang="en-US" baseline="0" dirty="0" smtClean="0"/>
              <a:t>   without distractions</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55</a:t>
            </a:fld>
            <a:endParaRPr lang="en-US"/>
          </a:p>
        </p:txBody>
      </p:sp>
    </p:spTree>
    <p:extLst>
      <p:ext uri="{BB962C8B-B14F-4D97-AF65-F5344CB8AC3E}">
        <p14:creationId xmlns:p14="http://schemas.microsoft.com/office/powerpoint/2010/main" val="42408862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Professor Lewis</a:t>
            </a:r>
            <a:r>
              <a:rPr lang="en-US" baseline="0" dirty="0" smtClean="0"/>
              <a:t> Swift</a:t>
            </a:r>
          </a:p>
          <a:p>
            <a:r>
              <a:rPr lang="en-US" baseline="0" dirty="0" smtClean="0"/>
              <a:t>   Warner observatory, Rochester NY</a:t>
            </a:r>
          </a:p>
          <a:p>
            <a:r>
              <a:rPr lang="en-US" baseline="0" dirty="0" smtClean="0"/>
              <a:t>   sculptor friend: Mundy-almost blind</a:t>
            </a:r>
          </a:p>
          <a:p>
            <a:r>
              <a:rPr lang="en-US" baseline="0" dirty="0" smtClean="0"/>
              <a:t>   put out street light</a:t>
            </a:r>
          </a:p>
          <a:p>
            <a:r>
              <a:rPr lang="en-US" baseline="0" dirty="0" smtClean="0"/>
              <a:t>   “I see it! I see it!”</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56</a:t>
            </a:fld>
            <a:endParaRPr lang="en-US"/>
          </a:p>
        </p:txBody>
      </p:sp>
    </p:spTree>
    <p:extLst>
      <p:ext uri="{BB962C8B-B14F-4D97-AF65-F5344CB8AC3E}">
        <p14:creationId xmlns:p14="http://schemas.microsoft.com/office/powerpoint/2010/main" val="14122009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Professor</a:t>
            </a:r>
            <a:r>
              <a:rPr lang="en-US" baseline="0" dirty="0" smtClean="0"/>
              <a:t> Swift recognized…</a:t>
            </a:r>
            <a:endParaRPr lang="en-US" dirty="0" smtClean="0"/>
          </a:p>
          <a:p>
            <a:r>
              <a:rPr lang="en-US" dirty="0" smtClean="0"/>
              <a:t>Getting</a:t>
            </a:r>
            <a:r>
              <a:rPr lang="en-US" baseline="0" dirty="0" smtClean="0"/>
              <a:t> rid of distractions</a:t>
            </a:r>
          </a:p>
          <a:p>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57</a:t>
            </a:fld>
            <a:endParaRPr lang="en-US"/>
          </a:p>
        </p:txBody>
      </p:sp>
    </p:spTree>
    <p:extLst>
      <p:ext uri="{BB962C8B-B14F-4D97-AF65-F5344CB8AC3E}">
        <p14:creationId xmlns:p14="http://schemas.microsoft.com/office/powerpoint/2010/main" val="833311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[recap]</a:t>
            </a:r>
            <a:r>
              <a:rPr lang="en-US" baseline="0" dirty="0" smtClean="0"/>
              <a:t> with Power of choice</a:t>
            </a:r>
          </a:p>
          <a:p>
            <a:endParaRPr lang="en-US" baseline="0" dirty="0" smtClean="0"/>
          </a:p>
          <a:p>
            <a:r>
              <a:rPr lang="en-US" baseline="0" dirty="0" smtClean="0"/>
              <a:t>“Will of man cooperates-will of God”</a:t>
            </a:r>
          </a:p>
        </p:txBody>
      </p:sp>
      <p:sp>
        <p:nvSpPr>
          <p:cNvPr id="4" name="Slide Number Placeholder 3"/>
          <p:cNvSpPr>
            <a:spLocks noGrp="1"/>
          </p:cNvSpPr>
          <p:nvPr>
            <p:ph type="sldNum" sz="quarter" idx="10"/>
          </p:nvPr>
        </p:nvSpPr>
        <p:spPr/>
        <p:txBody>
          <a:bodyPr/>
          <a:lstStyle/>
          <a:p>
            <a:fld id="{32AFF443-48A1-445F-9E75-FCB18743A409}" type="slidenum">
              <a:rPr lang="en-US" smtClean="0"/>
              <a:t>58</a:t>
            </a:fld>
            <a:endParaRPr lang="en-US"/>
          </a:p>
        </p:txBody>
      </p:sp>
    </p:spTree>
    <p:extLst>
      <p:ext uri="{BB962C8B-B14F-4D97-AF65-F5344CB8AC3E}">
        <p14:creationId xmlns:p14="http://schemas.microsoft.com/office/powerpoint/2010/main" val="39579580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Surrender is drowning [click]</a:t>
            </a:r>
          </a:p>
          <a:p>
            <a:r>
              <a:rPr lang="en-US" sz="1200" kern="1200" dirty="0" smtClean="0">
                <a:solidFill>
                  <a:schemeClr val="tx1"/>
                </a:solidFill>
                <a:effectLst/>
                <a:latin typeface="+mn-lt"/>
                <a:ea typeface="+mn-ea"/>
                <a:cs typeface="+mn-cs"/>
              </a:rPr>
              <a:t>Only God can do it…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[continued]</a:t>
            </a:r>
          </a:p>
        </p:txBody>
      </p:sp>
      <p:sp>
        <p:nvSpPr>
          <p:cNvPr id="4" name="Slide Number Placeholder 3"/>
          <p:cNvSpPr>
            <a:spLocks noGrp="1"/>
          </p:cNvSpPr>
          <p:nvPr>
            <p:ph type="sldNum" sz="quarter" idx="10"/>
          </p:nvPr>
        </p:nvSpPr>
        <p:spPr/>
        <p:txBody>
          <a:bodyPr/>
          <a:lstStyle/>
          <a:p>
            <a:fld id="{25D7B375-A604-4DF0-9D88-8AE59F55F322}" type="slidenum">
              <a:rPr lang="en-US" smtClean="0"/>
              <a:t>59</a:t>
            </a:fld>
            <a:endParaRPr lang="en-US"/>
          </a:p>
        </p:txBody>
      </p:sp>
    </p:spTree>
    <p:extLst>
      <p:ext uri="{BB962C8B-B14F-4D97-AF65-F5344CB8AC3E}">
        <p14:creationId xmlns:p14="http://schemas.microsoft.com/office/powerpoint/2010/main" val="34203887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Pull trigger-die right</a:t>
            </a:r>
          </a:p>
          <a:p>
            <a:r>
              <a:rPr lang="en-US" sz="1200" kern="1200" dirty="0" smtClean="0">
                <a:solidFill>
                  <a:schemeClr val="tx1"/>
                </a:solidFill>
                <a:effectLst/>
                <a:latin typeface="+mn-lt"/>
                <a:ea typeface="+mn-ea"/>
                <a:cs typeface="+mn-cs"/>
              </a:rPr>
              <a:t>[pray]</a:t>
            </a:r>
          </a:p>
          <a:p>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60</a:t>
            </a:fld>
            <a:endParaRPr lang="en-US"/>
          </a:p>
        </p:txBody>
      </p:sp>
    </p:spTree>
    <p:extLst>
      <p:ext uri="{BB962C8B-B14F-4D97-AF65-F5344CB8AC3E}">
        <p14:creationId xmlns:p14="http://schemas.microsoft.com/office/powerpoint/2010/main" val="3209498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r>
              <a:rPr lang="en-US" baseline="0" dirty="0" smtClean="0"/>
              <a:t> did the power come from?</a:t>
            </a:r>
          </a:p>
          <a:p>
            <a:endParaRPr lang="en-US" baseline="0" dirty="0" smtClean="0"/>
          </a:p>
          <a:p>
            <a:r>
              <a:rPr lang="en-US" baseline="0" dirty="0" smtClean="0"/>
              <a:t>Parsons merely flipped a switch</a:t>
            </a:r>
          </a:p>
          <a:p>
            <a:r>
              <a:rPr lang="en-US" baseline="0" dirty="0" smtClean="0"/>
              <a:t>He didn’t…</a:t>
            </a:r>
          </a:p>
          <a:p>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6</a:t>
            </a:fld>
            <a:endParaRPr lang="en-US"/>
          </a:p>
        </p:txBody>
      </p:sp>
    </p:spTree>
    <p:extLst>
      <p:ext uri="{BB962C8B-B14F-4D97-AF65-F5344CB8AC3E}">
        <p14:creationId xmlns:p14="http://schemas.microsoft.com/office/powerpoint/2010/main" val="236751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Parsons-weak</a:t>
            </a:r>
            <a:r>
              <a:rPr lang="en-US" baseline="0" dirty="0" smtClean="0"/>
              <a:t> human being</a:t>
            </a:r>
          </a:p>
          <a:p>
            <a:r>
              <a:rPr lang="en-US" baseline="0" dirty="0" smtClean="0"/>
              <a:t>But he could flip a switch</a:t>
            </a:r>
          </a:p>
          <a:p>
            <a:r>
              <a:rPr lang="en-US" baseline="0" dirty="0" smtClean="0"/>
              <a:t>What would have happened? Switch</a:t>
            </a:r>
          </a:p>
          <a:p>
            <a:r>
              <a:rPr lang="en-US" baseline="0" dirty="0" smtClean="0"/>
              <a:t>Man without bomb is helpless</a:t>
            </a:r>
          </a:p>
          <a:p>
            <a:r>
              <a:rPr lang="en-US" baseline="0" dirty="0" smtClean="0"/>
              <a:t>bomb without man is useless</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7</a:t>
            </a:fld>
            <a:endParaRPr lang="en-US"/>
          </a:p>
        </p:txBody>
      </p:sp>
    </p:spTree>
    <p:extLst>
      <p:ext uri="{BB962C8B-B14F-4D97-AF65-F5344CB8AC3E}">
        <p14:creationId xmlns:p14="http://schemas.microsoft.com/office/powerpoint/2010/main" val="2834956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December</a:t>
            </a:r>
            <a:r>
              <a:rPr lang="en-US" baseline="0" dirty="0" smtClean="0"/>
              <a:t> 30, 2014</a:t>
            </a:r>
          </a:p>
          <a:p>
            <a:r>
              <a:rPr lang="en-US" baseline="0" dirty="0" smtClean="0"/>
              <a:t>Veronica Rutledge’s 2-year old son</a:t>
            </a:r>
          </a:p>
          <a:p>
            <a:endParaRPr lang="en-US" baseline="0" dirty="0" smtClean="0"/>
          </a:p>
          <a:p>
            <a:r>
              <a:rPr lang="en-US" baseline="0" dirty="0" smtClean="0"/>
              <a:t>Veronica-research scientist</a:t>
            </a:r>
          </a:p>
          <a:p>
            <a:r>
              <a:rPr lang="en-US" baseline="0" dirty="0" smtClean="0"/>
              <a:t>Child could barely walk</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8</a:t>
            </a:fld>
            <a:endParaRPr lang="en-US"/>
          </a:p>
        </p:txBody>
      </p:sp>
    </p:spTree>
    <p:extLst>
      <p:ext uri="{BB962C8B-B14F-4D97-AF65-F5344CB8AC3E}">
        <p14:creationId xmlns:p14="http://schemas.microsoft.com/office/powerpoint/2010/main" val="1467663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Veronica</a:t>
            </a:r>
            <a:r>
              <a:rPr lang="en-US" baseline="0" dirty="0" smtClean="0"/>
              <a:t> bigger, smarter, stronger</a:t>
            </a:r>
          </a:p>
          <a:p>
            <a:r>
              <a:rPr lang="en-US" baseline="0" dirty="0" smtClean="0"/>
              <a:t>The baby could pull the trigger</a:t>
            </a:r>
          </a:p>
          <a:p>
            <a:endParaRPr lang="en-US" baseline="0" dirty="0" smtClean="0"/>
          </a:p>
          <a:p>
            <a:r>
              <a:rPr lang="en-US" baseline="0" dirty="0" smtClean="0"/>
              <a:t>Guns-great equalizers</a:t>
            </a:r>
          </a:p>
          <a:p>
            <a:r>
              <a:rPr lang="en-US" baseline="0" dirty="0" smtClean="0"/>
              <a:t>Their power greater than that of the one</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9</a:t>
            </a:fld>
            <a:endParaRPr lang="en-US"/>
          </a:p>
        </p:txBody>
      </p:sp>
    </p:spTree>
    <p:extLst>
      <p:ext uri="{BB962C8B-B14F-4D97-AF65-F5344CB8AC3E}">
        <p14:creationId xmlns:p14="http://schemas.microsoft.com/office/powerpoint/2010/main" val="1499759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963084" y="1905000"/>
            <a:ext cx="10720917"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AF8DD645-B9B4-46EE-B031-35C24A448A04}" type="datetimeFigureOut">
              <a:rPr lang="en-US" smtClean="0"/>
              <a:t>6/30/2017</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smtClean="0"/>
              <a:t>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4789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16993E9-CEF0-47B7-AEA6-AFACC79966BA}" type="datetimeFigureOut">
              <a:rPr lang="en-US" smtClean="0"/>
              <a:t>6/30/2017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2492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434F47-3A99-4701-A7D9-FE6C4D9DA92E}" type="datetimeFigureOut">
              <a:rPr lang="en-US" smtClean="0"/>
              <a:t>6/30/2017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3155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9E62588-EC5C-453B-A942-AA1C7EFEEF33}" type="datetimeFigureOut">
              <a:rPr lang="en-US" smtClean="0"/>
              <a:t>6/30/2017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7935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2D5D575-BDA5-4AAF-81DC-5D38C213A391}" type="datetimeFigureOut">
              <a:rPr lang="en-US" smtClean="0"/>
              <a:t>6/30/2017</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8738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F9C5B0-21BA-48EA-B067-5E37072B4F18}" type="datetimeFigureOut">
              <a:rPr lang="en-US" smtClean="0"/>
              <a:t>6/30/2017</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8972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959AD-49F4-478E-A013-BE606CDD1B41}" type="datetimeFigureOut">
              <a:rPr lang="en-US" smtClean="0"/>
              <a:t>6/30/2017</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634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5E8D2-BCEE-4D3D-AE6D-93BD204BAD0C}" type="datetimeFigureOut">
              <a:rPr lang="en-US" smtClean="0"/>
              <a:t>6/30/2017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8862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BF110E-D48F-4A61-BE6D-11D38A61FE05}" type="datetimeFigureOut">
              <a:rPr lang="en-US" smtClean="0"/>
              <a:t>6/30/2017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4751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9E700-EF95-463F-B75A-2CDEC15C5A37}" type="datetimeFigureOut">
              <a:rPr lang="en-US" smtClean="0"/>
              <a:t>6/30/2017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0751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7C6CC6-9B37-4318-8876-62F2332BE330}" type="datetimeFigureOut">
              <a:rPr lang="en-US" smtClean="0"/>
              <a:t>6/30/2017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4231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1C7781-F104-4BD5-BC26-3DB2DD695986}" type="datetimeFigureOut">
              <a:rPr lang="en-US" smtClean="0"/>
              <a:t>6/30/2017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8139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BB9AD0-4BAD-48BB-B06C-62CAB66B1652}" type="datetimeFigureOut">
              <a:rPr lang="en-US" smtClean="0"/>
              <a:t>6/30/2017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8927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6347D66-9247-4313-B245-9F882A4407CD}" type="datetimeFigureOut">
              <a:rPr lang="en-US" smtClean="0"/>
              <a:t>6/30/2017</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0434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75022A5-2C49-4E61-8AF1-56B5ABF57608}" type="datetimeFigureOut">
              <a:rPr lang="en-US" smtClean="0"/>
              <a:t>6/30/2017</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2762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1580A0-ED6C-4884-9FFE-87471827F59A}" type="datetimeFigureOut">
              <a:rPr lang="en-US" smtClean="0"/>
              <a:t>6/30/2017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8503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474D98-3273-47CE-B312-A00AAFA2779F}" type="datetimeFigureOut">
              <a:rPr lang="en-US" smtClean="0"/>
              <a:t>6/30/2017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1070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5.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screen">
            <a:extLst>
              <a:ext uri="{28A0092B-C50C-407E-A947-70E740481C1C}">
                <a14:useLocalDpi xmlns:a14="http://schemas.microsoft.com/office/drawing/2010/main"/>
              </a:ext>
            </a:extLst>
          </a:blip>
          <a:srcRect b="10453"/>
          <a:stretch>
            <a:fillRect/>
          </a:stretch>
        </p:blipFill>
        <p:spPr>
          <a:xfrm>
            <a:off x="0" y="1299706"/>
            <a:ext cx="12192000" cy="5558294"/>
          </a:xfrm>
          <a:prstGeom prst="rect">
            <a:avLst/>
          </a:prstGeom>
        </p:spPr>
      </p:pic>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63083" y="1905001"/>
            <a:ext cx="10720917"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6/30/2017</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1152212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80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647021">
            <a:off x="3886200" y="1447800"/>
            <a:ext cx="6764270" cy="4881032"/>
          </a:xfrm>
        </p:spPr>
      </p:pic>
      <p:pic>
        <p:nvPicPr>
          <p:cNvPr id="4"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599220">
            <a:off x="898502" y="2438400"/>
            <a:ext cx="5181600" cy="3447907"/>
          </a:xfrm>
          <a:prstGeom prst="rect">
            <a:avLst/>
          </a:prstGeom>
        </p:spPr>
      </p:pic>
    </p:spTree>
    <p:extLst>
      <p:ext uri="{BB962C8B-B14F-4D97-AF65-F5344CB8AC3E}">
        <p14:creationId xmlns:p14="http://schemas.microsoft.com/office/powerpoint/2010/main" val="3358702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0"/>
            <a:ext cx="12115800" cy="8077200"/>
          </a:xfrm>
          <a:prstGeom prst="rect">
            <a:avLst/>
          </a:prstGeom>
        </p:spPr>
      </p:pic>
    </p:spTree>
    <p:extLst>
      <p:ext uri="{BB962C8B-B14F-4D97-AF65-F5344CB8AC3E}">
        <p14:creationId xmlns:p14="http://schemas.microsoft.com/office/powerpoint/2010/main" val="480972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0"/>
            <a:ext cx="12115800" cy="8077200"/>
          </a:xfrm>
          <a:prstGeom prst="rect">
            <a:avLst/>
          </a:prstGeom>
        </p:spPr>
      </p:pic>
    </p:spTree>
    <p:extLst>
      <p:ext uri="{BB962C8B-B14F-4D97-AF65-F5344CB8AC3E}">
        <p14:creationId xmlns:p14="http://schemas.microsoft.com/office/powerpoint/2010/main" val="2143126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
            <a:ext cx="12192000" cy="8797629"/>
          </a:xfrm>
          <a:prstGeom prst="rect">
            <a:avLst/>
          </a:prstGeom>
        </p:spPr>
      </p:pic>
    </p:spTree>
    <p:extLst>
      <p:ext uri="{BB962C8B-B14F-4D97-AF65-F5344CB8AC3E}">
        <p14:creationId xmlns:p14="http://schemas.microsoft.com/office/powerpoint/2010/main" val="2010302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
            <a:ext cx="12192000" cy="8797629"/>
          </a:xfrm>
          <a:prstGeom prst="rect">
            <a:avLst/>
          </a:prstGeom>
        </p:spPr>
      </p:pic>
      <p:sp>
        <p:nvSpPr>
          <p:cNvPr id="5" name="Rectangle 4"/>
          <p:cNvSpPr/>
          <p:nvPr/>
        </p:nvSpPr>
        <p:spPr>
          <a:xfrm>
            <a:off x="457200" y="838200"/>
            <a:ext cx="3276600" cy="3108543"/>
          </a:xfrm>
          <a:prstGeom prst="rect">
            <a:avLst/>
          </a:prstGeom>
        </p:spPr>
        <p:txBody>
          <a:bodyPr wrap="square">
            <a:spAutoFit/>
          </a:bodyPr>
          <a:lstStyle/>
          <a:p>
            <a:r>
              <a:rPr lang="en-US" sz="3200" dirty="0">
                <a:solidFill>
                  <a:schemeClr val="bg1"/>
                </a:solidFill>
                <a:latin typeface="Times New Roman" panose="02020603050405020304" pitchFamily="18" charset="0"/>
              </a:rPr>
              <a:t>“As the will of man co-operates with the will of God, it becomes </a:t>
            </a:r>
            <a:r>
              <a:rPr lang="en-US" sz="3200" b="1" dirty="0">
                <a:solidFill>
                  <a:schemeClr val="bg1"/>
                </a:solidFill>
                <a:latin typeface="Times New Roman" panose="02020603050405020304" pitchFamily="18" charset="0"/>
              </a:rPr>
              <a:t>omnipotent</a:t>
            </a:r>
            <a:r>
              <a:rPr lang="en-US" sz="3200" dirty="0">
                <a:solidFill>
                  <a:schemeClr val="bg1"/>
                </a:solidFill>
                <a:latin typeface="Times New Roman" panose="02020603050405020304" pitchFamily="18" charset="0"/>
              </a:rPr>
              <a:t>” </a:t>
            </a:r>
            <a:endParaRPr lang="en-US" sz="3200" dirty="0" smtClean="0">
              <a:solidFill>
                <a:schemeClr val="bg1"/>
              </a:solidFill>
              <a:latin typeface="Times New Roman" panose="02020603050405020304" pitchFamily="18" charset="0"/>
            </a:endParaRPr>
          </a:p>
          <a:p>
            <a:endParaRPr lang="en-US" dirty="0" smtClean="0">
              <a:solidFill>
                <a:schemeClr val="bg1"/>
              </a:solidFill>
              <a:latin typeface="Times New Roman" panose="02020603050405020304" pitchFamily="18" charset="0"/>
            </a:endParaRPr>
          </a:p>
          <a:p>
            <a:r>
              <a:rPr lang="en-US" dirty="0" smtClean="0">
                <a:solidFill>
                  <a:schemeClr val="bg1"/>
                </a:solidFill>
                <a:latin typeface="Times New Roman" panose="02020603050405020304" pitchFamily="18" charset="0"/>
              </a:rPr>
              <a:t>Christ </a:t>
            </a:r>
            <a:r>
              <a:rPr lang="en-US" dirty="0">
                <a:solidFill>
                  <a:schemeClr val="bg1"/>
                </a:solidFill>
                <a:latin typeface="Times New Roman" panose="02020603050405020304" pitchFamily="18" charset="0"/>
              </a:rPr>
              <a:t>Object Lessons, p. </a:t>
            </a:r>
            <a:r>
              <a:rPr lang="en-US" dirty="0" smtClean="0">
                <a:solidFill>
                  <a:schemeClr val="bg1"/>
                </a:solidFill>
                <a:latin typeface="Times New Roman" panose="02020603050405020304" pitchFamily="18" charset="0"/>
              </a:rPr>
              <a:t>333</a:t>
            </a:r>
            <a:endParaRPr lang="en-US" dirty="0">
              <a:solidFill>
                <a:schemeClr val="bg1"/>
              </a:solidFill>
            </a:endParaRPr>
          </a:p>
        </p:txBody>
      </p:sp>
      <p:sp>
        <p:nvSpPr>
          <p:cNvPr id="6" name="Rectangle 5"/>
          <p:cNvSpPr/>
          <p:nvPr/>
        </p:nvSpPr>
        <p:spPr>
          <a:xfrm>
            <a:off x="8382000" y="838200"/>
            <a:ext cx="3276600" cy="3600986"/>
          </a:xfrm>
          <a:prstGeom prst="rect">
            <a:avLst/>
          </a:prstGeom>
        </p:spPr>
        <p:txBody>
          <a:bodyPr wrap="square">
            <a:spAutoFit/>
          </a:bodyPr>
          <a:lstStyle/>
          <a:p>
            <a:r>
              <a:rPr lang="en-US" sz="3200" dirty="0">
                <a:solidFill>
                  <a:schemeClr val="bg1"/>
                </a:solidFill>
                <a:latin typeface="Times New Roman" panose="02020603050405020304" pitchFamily="18" charset="0"/>
              </a:rPr>
              <a:t>“To this end I labor, struggling with all </a:t>
            </a:r>
            <a:r>
              <a:rPr lang="en-US" sz="3200" b="1" dirty="0" smtClean="0">
                <a:solidFill>
                  <a:schemeClr val="bg1"/>
                </a:solidFill>
                <a:latin typeface="Times New Roman" panose="02020603050405020304" pitchFamily="18" charset="0"/>
              </a:rPr>
              <a:t>HIS </a:t>
            </a:r>
            <a:r>
              <a:rPr lang="en-US" sz="3200" dirty="0" smtClean="0">
                <a:solidFill>
                  <a:schemeClr val="bg1"/>
                </a:solidFill>
                <a:latin typeface="Times New Roman" panose="02020603050405020304" pitchFamily="18" charset="0"/>
              </a:rPr>
              <a:t>energy</a:t>
            </a:r>
            <a:r>
              <a:rPr lang="en-US" sz="3200" dirty="0">
                <a:solidFill>
                  <a:schemeClr val="bg1"/>
                </a:solidFill>
                <a:latin typeface="Times New Roman" panose="02020603050405020304" pitchFamily="18" charset="0"/>
              </a:rPr>
              <a:t>, which so powerfully works in me” </a:t>
            </a:r>
            <a:endParaRPr lang="en-US" sz="3200" dirty="0" smtClean="0">
              <a:solidFill>
                <a:schemeClr val="bg1"/>
              </a:solidFill>
              <a:latin typeface="Times New Roman" panose="02020603050405020304" pitchFamily="18" charset="0"/>
            </a:endParaRPr>
          </a:p>
          <a:p>
            <a:endParaRPr lang="en-US" dirty="0">
              <a:latin typeface="Times New Roman" panose="02020603050405020304" pitchFamily="18" charset="0"/>
            </a:endParaRPr>
          </a:p>
          <a:p>
            <a:r>
              <a:rPr lang="en-US" dirty="0">
                <a:solidFill>
                  <a:schemeClr val="bg1"/>
                </a:solidFill>
                <a:latin typeface="Times New Roman" panose="02020603050405020304" pitchFamily="18" charset="0"/>
              </a:rPr>
              <a:t> </a:t>
            </a:r>
            <a:r>
              <a:rPr lang="en-US" dirty="0" smtClean="0">
                <a:solidFill>
                  <a:schemeClr val="bg1"/>
                </a:solidFill>
                <a:latin typeface="Times New Roman" panose="02020603050405020304" pitchFamily="18" charset="0"/>
              </a:rPr>
              <a:t>     - Colossians 1:29, NIV</a:t>
            </a:r>
            <a:endParaRPr lang="en-US" dirty="0">
              <a:solidFill>
                <a:schemeClr val="bg1"/>
              </a:solidFill>
            </a:endParaRPr>
          </a:p>
        </p:txBody>
      </p:sp>
    </p:spTree>
    <p:extLst>
      <p:ext uri="{BB962C8B-B14F-4D97-AF65-F5344CB8AC3E}">
        <p14:creationId xmlns:p14="http://schemas.microsoft.com/office/powerpoint/2010/main" val="73066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12192000" cy="7925942"/>
          </a:xfrm>
        </p:spPr>
      </p:pic>
      <p:sp>
        <p:nvSpPr>
          <p:cNvPr id="5" name="Rectangle 4"/>
          <p:cNvSpPr/>
          <p:nvPr/>
        </p:nvSpPr>
        <p:spPr>
          <a:xfrm>
            <a:off x="1066800" y="649580"/>
            <a:ext cx="10198847" cy="2492990"/>
          </a:xfrm>
          <a:prstGeom prst="rect">
            <a:avLst/>
          </a:prstGeom>
        </p:spPr>
        <p:txBody>
          <a:bodyPr wrap="square">
            <a:spAutoFit/>
          </a:bodyPr>
          <a:lstStyle/>
          <a:p>
            <a:r>
              <a:rPr lang="en-US" sz="3600" dirty="0">
                <a:solidFill>
                  <a:srgbClr val="000000"/>
                </a:solidFill>
                <a:latin typeface="Times New Roman" panose="02020603050405020304" pitchFamily="18" charset="0"/>
              </a:rPr>
              <a:t>“As the will of man co-operates with the will of God, it becomes omnipotent” </a:t>
            </a:r>
            <a:r>
              <a:rPr lang="en-US" sz="2800" dirty="0" smtClean="0">
                <a:solidFill>
                  <a:srgbClr val="000000"/>
                </a:solidFill>
                <a:latin typeface="Times New Roman" panose="02020603050405020304" pitchFamily="18" charset="0"/>
              </a:rPr>
              <a:t>	</a:t>
            </a:r>
          </a:p>
          <a:p>
            <a:r>
              <a:rPr lang="en-US" sz="2800" dirty="0">
                <a:solidFill>
                  <a:srgbClr val="000000"/>
                </a:solidFill>
                <a:latin typeface="Times New Roman" panose="02020603050405020304" pitchFamily="18" charset="0"/>
              </a:rPr>
              <a:t>	</a:t>
            </a:r>
            <a:r>
              <a:rPr lang="en-US" sz="2800" dirty="0" smtClean="0">
                <a:solidFill>
                  <a:srgbClr val="000000"/>
                </a:solidFill>
                <a:latin typeface="Times New Roman" panose="02020603050405020304" pitchFamily="18" charset="0"/>
              </a:rPr>
              <a:t>				</a:t>
            </a:r>
            <a:r>
              <a:rPr lang="en-US" sz="2400" dirty="0" smtClean="0">
                <a:solidFill>
                  <a:srgbClr val="000000"/>
                </a:solidFill>
                <a:latin typeface="Times New Roman" panose="02020603050405020304" pitchFamily="18" charset="0"/>
              </a:rPr>
              <a:t>Christ </a:t>
            </a:r>
            <a:r>
              <a:rPr lang="en-US" sz="2400" dirty="0">
                <a:solidFill>
                  <a:srgbClr val="000000"/>
                </a:solidFill>
                <a:latin typeface="Times New Roman" panose="02020603050405020304" pitchFamily="18" charset="0"/>
              </a:rPr>
              <a:t>Object Lessons, p. </a:t>
            </a:r>
            <a:r>
              <a:rPr lang="en-US" sz="2400" dirty="0" smtClean="0">
                <a:solidFill>
                  <a:srgbClr val="000000"/>
                </a:solidFill>
                <a:latin typeface="Times New Roman" panose="02020603050405020304" pitchFamily="18" charset="0"/>
              </a:rPr>
              <a:t>333</a:t>
            </a:r>
          </a:p>
          <a:p>
            <a:endParaRPr lang="en-US" sz="2800" dirty="0" smtClean="0">
              <a:solidFill>
                <a:schemeClr val="bg2">
                  <a:lumMod val="25000"/>
                </a:schemeClr>
              </a:solidFill>
              <a:latin typeface="Times New Roman" panose="02020603050405020304" pitchFamily="18" charset="0"/>
            </a:endParaRPr>
          </a:p>
          <a:p>
            <a:endParaRPr lang="en-US" sz="2800" dirty="0" smtClean="0">
              <a:solidFill>
                <a:schemeClr val="bg2">
                  <a:lumMod val="25000"/>
                </a:schemeClr>
              </a:solidFill>
              <a:latin typeface="Times New Roman" panose="02020603050405020304" pitchFamily="18" charset="0"/>
            </a:endParaRPr>
          </a:p>
        </p:txBody>
      </p:sp>
    </p:spTree>
    <p:extLst>
      <p:ext uri="{BB962C8B-B14F-4D97-AF65-F5344CB8AC3E}">
        <p14:creationId xmlns:p14="http://schemas.microsoft.com/office/powerpoint/2010/main" val="2052222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
            <a:ext cx="12192000" cy="8128001"/>
          </a:xfrm>
          <a:prstGeom prst="rect">
            <a:avLst/>
          </a:prstGeom>
        </p:spPr>
      </p:pic>
    </p:spTree>
    <p:extLst>
      <p:ext uri="{BB962C8B-B14F-4D97-AF65-F5344CB8AC3E}">
        <p14:creationId xmlns:p14="http://schemas.microsoft.com/office/powerpoint/2010/main" val="20589294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
            <a:ext cx="12192000" cy="8128001"/>
          </a:xfrm>
          <a:prstGeom prst="rect">
            <a:avLst/>
          </a:prstGeom>
        </p:spPr>
      </p:pic>
    </p:spTree>
    <p:extLst>
      <p:ext uri="{BB962C8B-B14F-4D97-AF65-F5344CB8AC3E}">
        <p14:creationId xmlns:p14="http://schemas.microsoft.com/office/powerpoint/2010/main" val="37519700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
            <a:ext cx="12192000" cy="8128001"/>
          </a:xfrm>
          <a:prstGeom prst="rect">
            <a:avLst/>
          </a:prstGeom>
        </p:spPr>
      </p:pic>
    </p:spTree>
    <p:extLst>
      <p:ext uri="{BB962C8B-B14F-4D97-AF65-F5344CB8AC3E}">
        <p14:creationId xmlns:p14="http://schemas.microsoft.com/office/powerpoint/2010/main" val="3678697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
            <a:ext cx="12192000" cy="8128001"/>
          </a:xfrm>
          <a:prstGeom prst="rect">
            <a:avLst/>
          </a:prstGeom>
        </p:spPr>
      </p:pic>
    </p:spTree>
    <p:extLst>
      <p:ext uri="{BB962C8B-B14F-4D97-AF65-F5344CB8AC3E}">
        <p14:creationId xmlns:p14="http://schemas.microsoft.com/office/powerpoint/2010/main" val="2904961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0" cy="8797629"/>
          </a:xfrm>
          <a:prstGeom prst="rect">
            <a:avLst/>
          </a:prstGeom>
        </p:spPr>
      </p:pic>
      <p:sp>
        <p:nvSpPr>
          <p:cNvPr id="4" name="Title 2"/>
          <p:cNvSpPr>
            <a:spLocks noGrp="1"/>
          </p:cNvSpPr>
          <p:nvPr>
            <p:ph type="ctrTitle"/>
          </p:nvPr>
        </p:nvSpPr>
        <p:spPr>
          <a:xfrm>
            <a:off x="457200" y="3505200"/>
            <a:ext cx="5181600" cy="1752600"/>
          </a:xfrm>
        </p:spPr>
        <p:txBody>
          <a:bodyPr>
            <a:normAutofit/>
          </a:bodyPr>
          <a:lstStyle/>
          <a:p>
            <a:r>
              <a:rPr lang="en-US" dirty="0" smtClean="0">
                <a:solidFill>
                  <a:schemeClr val="bg1"/>
                </a:solidFill>
              </a:rPr>
              <a:t>How to Die…</a:t>
            </a:r>
            <a:br>
              <a:rPr lang="en-US" dirty="0" smtClean="0">
                <a:solidFill>
                  <a:schemeClr val="bg1"/>
                </a:solidFill>
              </a:rPr>
            </a:br>
            <a:endParaRPr lang="en-US" dirty="0">
              <a:solidFill>
                <a:schemeClr val="bg1"/>
              </a:solidFill>
            </a:endParaRPr>
          </a:p>
        </p:txBody>
      </p:sp>
      <p:sp>
        <p:nvSpPr>
          <p:cNvPr id="7" name="Title 2"/>
          <p:cNvSpPr txBox="1">
            <a:spLocks/>
          </p:cNvSpPr>
          <p:nvPr/>
        </p:nvSpPr>
        <p:spPr bwMode="gray">
          <a:xfrm>
            <a:off x="6781800" y="3200400"/>
            <a:ext cx="5181600" cy="12954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bg1"/>
                </a:solidFill>
              </a:rPr>
              <a:t>and Do It Right</a:t>
            </a:r>
            <a:endParaRPr lang="en-US" dirty="0">
              <a:solidFill>
                <a:schemeClr val="bg1"/>
              </a:solidFill>
            </a:endParaRPr>
          </a:p>
        </p:txBody>
      </p:sp>
      <p:sp>
        <p:nvSpPr>
          <p:cNvPr id="5" name="TextBox 4"/>
          <p:cNvSpPr txBox="1"/>
          <p:nvPr/>
        </p:nvSpPr>
        <p:spPr>
          <a:xfrm>
            <a:off x="8229600" y="5715000"/>
            <a:ext cx="2343911" cy="461665"/>
          </a:xfrm>
          <a:prstGeom prst="rect">
            <a:avLst/>
          </a:prstGeom>
          <a:noFill/>
        </p:spPr>
        <p:txBody>
          <a:bodyPr wrap="none" rtlCol="0">
            <a:spAutoFit/>
          </a:bodyPr>
          <a:lstStyle/>
          <a:p>
            <a:r>
              <a:rPr lang="en-US" sz="2400" dirty="0" smtClean="0">
                <a:solidFill>
                  <a:schemeClr val="bg1"/>
                </a:solidFill>
              </a:rPr>
              <a:t>delighting.org</a:t>
            </a:r>
            <a:endParaRPr lang="en-US" sz="2400" dirty="0">
              <a:solidFill>
                <a:schemeClr val="bg1"/>
              </a:solidFill>
            </a:endParaRPr>
          </a:p>
        </p:txBody>
      </p:sp>
    </p:spTree>
    <p:extLst>
      <p:ext uri="{BB962C8B-B14F-4D97-AF65-F5344CB8AC3E}">
        <p14:creationId xmlns:p14="http://schemas.microsoft.com/office/powerpoint/2010/main" val="1670371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0801"/>
            <a:ext cx="12192000" cy="8128001"/>
          </a:xfrm>
          <a:prstGeom prst="rect">
            <a:avLst/>
          </a:prstGeom>
        </p:spPr>
      </p:pic>
      <p:sp>
        <p:nvSpPr>
          <p:cNvPr id="2" name="Rectangle 1"/>
          <p:cNvSpPr/>
          <p:nvPr/>
        </p:nvSpPr>
        <p:spPr>
          <a:xfrm>
            <a:off x="4114800" y="2514600"/>
            <a:ext cx="7924800" cy="3847207"/>
          </a:xfrm>
          <a:prstGeom prst="rect">
            <a:avLst/>
          </a:prstGeom>
        </p:spPr>
        <p:txBody>
          <a:bodyPr wrap="square">
            <a:spAutoFit/>
          </a:bodyPr>
          <a:lstStyle/>
          <a:p>
            <a:r>
              <a:rPr lang="en-US" sz="3600" dirty="0">
                <a:solidFill>
                  <a:schemeClr val="bg1"/>
                </a:solidFill>
                <a:effectLst>
                  <a:glow rad="558800">
                    <a:srgbClr val="0070C0">
                      <a:alpha val="88000"/>
                    </a:srgbClr>
                  </a:glow>
                </a:effectLst>
                <a:latin typeface="Times New Roman" panose="02020603050405020304" pitchFamily="18" charset="0"/>
              </a:rPr>
              <a:t>“The warfare against self is the greatest battle that was ever fought. The yielding of self, surrendering all to the will of God…is not an easy attainment. </a:t>
            </a:r>
            <a:r>
              <a:rPr lang="en-US" sz="3600" dirty="0" smtClean="0">
                <a:solidFill>
                  <a:schemeClr val="bg1"/>
                </a:solidFill>
                <a:effectLst>
                  <a:glow rad="558800">
                    <a:srgbClr val="0070C0">
                      <a:alpha val="88000"/>
                    </a:srgbClr>
                  </a:glow>
                </a:effectLst>
                <a:latin typeface="Times New Roman" panose="02020603050405020304" pitchFamily="18" charset="0"/>
              </a:rPr>
              <a:t>And </a:t>
            </a:r>
            <a:r>
              <a:rPr lang="en-US" sz="3600" dirty="0">
                <a:solidFill>
                  <a:schemeClr val="bg1"/>
                </a:solidFill>
                <a:effectLst>
                  <a:glow rad="558800">
                    <a:srgbClr val="0070C0">
                      <a:alpha val="88000"/>
                    </a:srgbClr>
                  </a:glow>
                </a:effectLst>
                <a:latin typeface="Times New Roman" panose="02020603050405020304" pitchFamily="18" charset="0"/>
              </a:rPr>
              <a:t>yet it is [our] privilege and [our] duty to be a perfect overcomer </a:t>
            </a:r>
            <a:r>
              <a:rPr lang="en-US" sz="3600" dirty="0" smtClean="0">
                <a:solidFill>
                  <a:schemeClr val="bg1"/>
                </a:solidFill>
                <a:effectLst>
                  <a:glow rad="558800">
                    <a:srgbClr val="0070C0">
                      <a:alpha val="88000"/>
                    </a:srgbClr>
                  </a:glow>
                </a:effectLst>
                <a:latin typeface="Times New Roman" panose="02020603050405020304" pitchFamily="18" charset="0"/>
              </a:rPr>
              <a:t>here ” </a:t>
            </a:r>
            <a:r>
              <a:rPr lang="en-US" sz="2800" dirty="0" smtClean="0">
                <a:solidFill>
                  <a:schemeClr val="bg1"/>
                </a:solidFill>
                <a:effectLst>
                  <a:glow rad="558800">
                    <a:srgbClr val="0070C0">
                      <a:alpha val="88000"/>
                    </a:srgbClr>
                  </a:glow>
                </a:effectLst>
                <a:latin typeface="Times New Roman" panose="02020603050405020304" pitchFamily="18" charset="0"/>
              </a:rPr>
              <a:t>	</a:t>
            </a:r>
          </a:p>
          <a:p>
            <a:r>
              <a:rPr lang="en-US" sz="2800" dirty="0">
                <a:solidFill>
                  <a:schemeClr val="bg1"/>
                </a:solidFill>
                <a:effectLst>
                  <a:glow rad="558800">
                    <a:srgbClr val="0070C0">
                      <a:alpha val="88000"/>
                    </a:srgbClr>
                  </a:glow>
                </a:effectLst>
                <a:latin typeface="Times New Roman" panose="02020603050405020304" pitchFamily="18" charset="0"/>
              </a:rPr>
              <a:t>	</a:t>
            </a:r>
            <a:r>
              <a:rPr lang="en-US" sz="2800" dirty="0" smtClean="0">
                <a:solidFill>
                  <a:schemeClr val="bg1"/>
                </a:solidFill>
                <a:effectLst>
                  <a:glow rad="558800">
                    <a:srgbClr val="0070C0">
                      <a:alpha val="88000"/>
                    </a:srgbClr>
                  </a:glow>
                </a:effectLst>
                <a:latin typeface="Times New Roman" panose="02020603050405020304" pitchFamily="18" charset="0"/>
              </a:rPr>
              <a:t>	</a:t>
            </a:r>
            <a:r>
              <a:rPr lang="en-US" sz="2000" dirty="0" smtClean="0">
                <a:solidFill>
                  <a:schemeClr val="bg1"/>
                </a:solidFill>
                <a:effectLst>
                  <a:glow rad="558800">
                    <a:srgbClr val="0070C0">
                      <a:alpha val="88000"/>
                    </a:srgbClr>
                  </a:glow>
                </a:effectLst>
                <a:latin typeface="Times New Roman" panose="02020603050405020304" pitchFamily="18" charset="0"/>
              </a:rPr>
              <a:t>Testimonies for the Church, vol. 3, p. </a:t>
            </a:r>
            <a:r>
              <a:rPr lang="en-US" sz="2000" dirty="0">
                <a:solidFill>
                  <a:schemeClr val="bg1"/>
                </a:solidFill>
                <a:effectLst>
                  <a:glow rad="558800">
                    <a:srgbClr val="0070C0">
                      <a:alpha val="88000"/>
                    </a:srgbClr>
                  </a:glow>
                </a:effectLst>
                <a:latin typeface="Times New Roman" panose="02020603050405020304" pitchFamily="18" charset="0"/>
              </a:rPr>
              <a:t>106, </a:t>
            </a:r>
            <a:r>
              <a:rPr lang="en-US" sz="2000" dirty="0" smtClean="0">
                <a:solidFill>
                  <a:schemeClr val="bg1"/>
                </a:solidFill>
                <a:effectLst>
                  <a:glow rad="558800">
                    <a:srgbClr val="0070C0">
                      <a:alpha val="88000"/>
                    </a:srgbClr>
                  </a:glow>
                </a:effectLst>
                <a:latin typeface="Times New Roman" panose="02020603050405020304" pitchFamily="18" charset="0"/>
              </a:rPr>
              <a:t>107</a:t>
            </a:r>
            <a:endParaRPr lang="en-US" sz="2000" dirty="0">
              <a:solidFill>
                <a:schemeClr val="bg1"/>
              </a:solidFill>
              <a:effectLst>
                <a:glow rad="558800">
                  <a:srgbClr val="0070C0">
                    <a:alpha val="88000"/>
                  </a:srgbClr>
                </a:glow>
              </a:effectLst>
            </a:endParaRPr>
          </a:p>
        </p:txBody>
      </p:sp>
    </p:spTree>
    <p:extLst>
      <p:ext uri="{BB962C8B-B14F-4D97-AF65-F5344CB8AC3E}">
        <p14:creationId xmlns:p14="http://schemas.microsoft.com/office/powerpoint/2010/main" val="3322052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0801"/>
            <a:ext cx="12192000" cy="8128001"/>
          </a:xfrm>
          <a:prstGeom prst="rect">
            <a:avLst/>
          </a:prstGeom>
        </p:spPr>
      </p:pic>
      <p:sp>
        <p:nvSpPr>
          <p:cNvPr id="4" name="Rectangle 3"/>
          <p:cNvSpPr/>
          <p:nvPr/>
        </p:nvSpPr>
        <p:spPr>
          <a:xfrm>
            <a:off x="4114800" y="2514600"/>
            <a:ext cx="7924800" cy="3847207"/>
          </a:xfrm>
          <a:prstGeom prst="rect">
            <a:avLst/>
          </a:prstGeom>
        </p:spPr>
        <p:txBody>
          <a:bodyPr wrap="square">
            <a:spAutoFit/>
          </a:bodyPr>
          <a:lstStyle/>
          <a:p>
            <a:r>
              <a:rPr lang="en-US" sz="3600" dirty="0">
                <a:solidFill>
                  <a:schemeClr val="bg1"/>
                </a:solidFill>
                <a:effectLst>
                  <a:glow rad="558800">
                    <a:srgbClr val="0070C0">
                      <a:alpha val="88000"/>
                    </a:srgbClr>
                  </a:glow>
                </a:effectLst>
                <a:latin typeface="Times New Roman" panose="02020603050405020304" pitchFamily="18" charset="0"/>
              </a:rPr>
              <a:t>“The warfare against self is the greatest battle that was ever fought. The yielding of self, surrendering all to the will of God…is not an easy attainment. </a:t>
            </a:r>
            <a:r>
              <a:rPr lang="en-US" sz="3600" dirty="0" smtClean="0">
                <a:solidFill>
                  <a:schemeClr val="bg1"/>
                </a:solidFill>
                <a:effectLst>
                  <a:glow rad="558800">
                    <a:srgbClr val="0070C0">
                      <a:alpha val="88000"/>
                    </a:srgbClr>
                  </a:glow>
                </a:effectLst>
                <a:latin typeface="Times New Roman" panose="02020603050405020304" pitchFamily="18" charset="0"/>
              </a:rPr>
              <a:t>And </a:t>
            </a:r>
            <a:r>
              <a:rPr lang="en-US" sz="3600" dirty="0">
                <a:solidFill>
                  <a:schemeClr val="bg1"/>
                </a:solidFill>
                <a:effectLst>
                  <a:glow rad="558800">
                    <a:srgbClr val="0070C0">
                      <a:alpha val="88000"/>
                    </a:srgbClr>
                  </a:glow>
                </a:effectLst>
                <a:latin typeface="Times New Roman" panose="02020603050405020304" pitchFamily="18" charset="0"/>
              </a:rPr>
              <a:t>yet it is [our] privilege and [our] duty to be a perfect overcomer </a:t>
            </a:r>
            <a:r>
              <a:rPr lang="en-US" sz="3600" dirty="0" smtClean="0">
                <a:solidFill>
                  <a:schemeClr val="bg1"/>
                </a:solidFill>
                <a:effectLst>
                  <a:glow rad="558800">
                    <a:srgbClr val="0070C0">
                      <a:alpha val="88000"/>
                    </a:srgbClr>
                  </a:glow>
                </a:effectLst>
                <a:latin typeface="Times New Roman" panose="02020603050405020304" pitchFamily="18" charset="0"/>
              </a:rPr>
              <a:t>here ” </a:t>
            </a:r>
            <a:r>
              <a:rPr lang="en-US" sz="2800" dirty="0" smtClean="0">
                <a:solidFill>
                  <a:schemeClr val="bg1"/>
                </a:solidFill>
                <a:effectLst>
                  <a:glow rad="558800">
                    <a:srgbClr val="0070C0">
                      <a:alpha val="88000"/>
                    </a:srgbClr>
                  </a:glow>
                </a:effectLst>
                <a:latin typeface="Times New Roman" panose="02020603050405020304" pitchFamily="18" charset="0"/>
              </a:rPr>
              <a:t>	</a:t>
            </a:r>
          </a:p>
          <a:p>
            <a:r>
              <a:rPr lang="en-US" sz="2800" dirty="0">
                <a:solidFill>
                  <a:schemeClr val="bg1"/>
                </a:solidFill>
                <a:effectLst>
                  <a:glow rad="558800">
                    <a:srgbClr val="0070C0">
                      <a:alpha val="88000"/>
                    </a:srgbClr>
                  </a:glow>
                </a:effectLst>
                <a:latin typeface="Times New Roman" panose="02020603050405020304" pitchFamily="18" charset="0"/>
              </a:rPr>
              <a:t>	</a:t>
            </a:r>
            <a:r>
              <a:rPr lang="en-US" sz="2800" dirty="0" smtClean="0">
                <a:solidFill>
                  <a:schemeClr val="bg1"/>
                </a:solidFill>
                <a:effectLst>
                  <a:glow rad="558800">
                    <a:srgbClr val="0070C0">
                      <a:alpha val="88000"/>
                    </a:srgbClr>
                  </a:glow>
                </a:effectLst>
                <a:latin typeface="Times New Roman" panose="02020603050405020304" pitchFamily="18" charset="0"/>
              </a:rPr>
              <a:t>	</a:t>
            </a:r>
            <a:r>
              <a:rPr lang="en-US" sz="2000" dirty="0" smtClean="0">
                <a:solidFill>
                  <a:schemeClr val="bg1"/>
                </a:solidFill>
                <a:effectLst>
                  <a:glow rad="558800">
                    <a:srgbClr val="0070C0">
                      <a:alpha val="88000"/>
                    </a:srgbClr>
                  </a:glow>
                </a:effectLst>
                <a:latin typeface="Times New Roman" panose="02020603050405020304" pitchFamily="18" charset="0"/>
              </a:rPr>
              <a:t>Testimonies for the Church, vol. 3, p. </a:t>
            </a:r>
            <a:r>
              <a:rPr lang="en-US" sz="2000" dirty="0">
                <a:solidFill>
                  <a:schemeClr val="bg1"/>
                </a:solidFill>
                <a:effectLst>
                  <a:glow rad="558800">
                    <a:srgbClr val="0070C0">
                      <a:alpha val="88000"/>
                    </a:srgbClr>
                  </a:glow>
                </a:effectLst>
                <a:latin typeface="Times New Roman" panose="02020603050405020304" pitchFamily="18" charset="0"/>
              </a:rPr>
              <a:t>106, </a:t>
            </a:r>
            <a:r>
              <a:rPr lang="en-US" sz="2000" dirty="0" smtClean="0">
                <a:solidFill>
                  <a:schemeClr val="bg1"/>
                </a:solidFill>
                <a:effectLst>
                  <a:glow rad="558800">
                    <a:srgbClr val="0070C0">
                      <a:alpha val="88000"/>
                    </a:srgbClr>
                  </a:glow>
                </a:effectLst>
                <a:latin typeface="Times New Roman" panose="02020603050405020304" pitchFamily="18" charset="0"/>
              </a:rPr>
              <a:t>107</a:t>
            </a:r>
            <a:endParaRPr lang="en-US" sz="2000" dirty="0">
              <a:solidFill>
                <a:schemeClr val="bg1"/>
              </a:solidFill>
              <a:effectLst>
                <a:glow rad="558800">
                  <a:srgbClr val="0070C0">
                    <a:alpha val="88000"/>
                  </a:srgbClr>
                </a:glow>
              </a:effectLst>
            </a:endParaRPr>
          </a:p>
        </p:txBody>
      </p:sp>
    </p:spTree>
    <p:extLst>
      <p:ext uri="{BB962C8B-B14F-4D97-AF65-F5344CB8AC3E}">
        <p14:creationId xmlns:p14="http://schemas.microsoft.com/office/powerpoint/2010/main" val="3700592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Key phrase</a:t>
            </a:r>
            <a:endParaRPr lang="en-US" dirty="0">
              <a:solidFill>
                <a:srgbClr val="000000"/>
              </a:solidFill>
            </a:endParaRPr>
          </a:p>
        </p:txBody>
      </p:sp>
      <p:sp>
        <p:nvSpPr>
          <p:cNvPr id="3" name="Content Placeholder 2"/>
          <p:cNvSpPr>
            <a:spLocks noGrp="1"/>
          </p:cNvSpPr>
          <p:nvPr>
            <p:ph idx="1"/>
          </p:nvPr>
        </p:nvSpPr>
        <p:spPr>
          <a:xfrm>
            <a:off x="2133600" y="3505200"/>
            <a:ext cx="8761412" cy="3416300"/>
          </a:xfrm>
        </p:spPr>
        <p:txBody>
          <a:bodyPr/>
          <a:lstStyle/>
          <a:p>
            <a:pPr marL="0" indent="0">
              <a:buNone/>
            </a:pPr>
            <a:r>
              <a:rPr lang="en-US" sz="3200" dirty="0">
                <a:solidFill>
                  <a:srgbClr val="000000"/>
                </a:solidFill>
                <a:latin typeface="Times New Roman" panose="02020603050405020304" pitchFamily="18" charset="0"/>
              </a:rPr>
              <a:t>“As the will of man co-operates with the will of God, it becomes omnipotent” 	</a:t>
            </a:r>
            <a:endParaRPr lang="en-US" sz="3200" dirty="0" smtClean="0">
              <a:solidFill>
                <a:srgbClr val="000000"/>
              </a:solidFill>
              <a:latin typeface="Times New Roman" panose="02020603050405020304" pitchFamily="18" charset="0"/>
            </a:endParaRPr>
          </a:p>
          <a:p>
            <a:pPr marL="0" indent="0">
              <a:buNone/>
            </a:pPr>
            <a:r>
              <a:rPr lang="en-US" sz="3200" dirty="0">
                <a:solidFill>
                  <a:srgbClr val="000000"/>
                </a:solidFill>
                <a:latin typeface="Times New Roman" panose="02020603050405020304" pitchFamily="18" charset="0"/>
              </a:rPr>
              <a:t>	</a:t>
            </a:r>
            <a:r>
              <a:rPr lang="en-US" sz="3200" dirty="0" smtClean="0">
                <a:solidFill>
                  <a:srgbClr val="000000"/>
                </a:solidFill>
                <a:latin typeface="Times New Roman" panose="02020603050405020304" pitchFamily="18" charset="0"/>
              </a:rPr>
              <a:t>							</a:t>
            </a:r>
            <a:r>
              <a:rPr lang="en-US" sz="2400" dirty="0" smtClean="0">
                <a:solidFill>
                  <a:srgbClr val="000000"/>
                </a:solidFill>
                <a:latin typeface="Times New Roman" panose="02020603050405020304" pitchFamily="18" charset="0"/>
              </a:rPr>
              <a:t>Christ </a:t>
            </a:r>
            <a:r>
              <a:rPr lang="en-US" sz="2400" dirty="0">
                <a:solidFill>
                  <a:srgbClr val="000000"/>
                </a:solidFill>
                <a:latin typeface="Times New Roman" panose="02020603050405020304" pitchFamily="18" charset="0"/>
              </a:rPr>
              <a:t>Object Lessons, p. 333</a:t>
            </a:r>
          </a:p>
          <a:p>
            <a:endParaRPr lang="en-US" dirty="0">
              <a:solidFill>
                <a:schemeClr val="bg2">
                  <a:lumMod val="25000"/>
                </a:schemeClr>
              </a:solidFill>
              <a:latin typeface="Times New Roman" panose="02020603050405020304" pitchFamily="18" charset="0"/>
            </a:endParaRPr>
          </a:p>
          <a:p>
            <a:endParaRPr lang="en-US" dirty="0">
              <a:solidFill>
                <a:schemeClr val="bg2">
                  <a:lumMod val="25000"/>
                </a:schemeClr>
              </a:solidFill>
              <a:latin typeface="Times New Roman" panose="02020603050405020304" pitchFamily="18" charset="0"/>
            </a:endParaRPr>
          </a:p>
          <a:p>
            <a:endParaRPr lang="en-US" dirty="0"/>
          </a:p>
        </p:txBody>
      </p:sp>
    </p:spTree>
    <p:extLst>
      <p:ext uri="{BB962C8B-B14F-4D97-AF65-F5344CB8AC3E}">
        <p14:creationId xmlns:p14="http://schemas.microsoft.com/office/powerpoint/2010/main" val="3080160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29227"/>
            <a:ext cx="12225403" cy="8183949"/>
          </a:xfrm>
        </p:spPr>
      </p:pic>
      <p:sp>
        <p:nvSpPr>
          <p:cNvPr id="8" name="Rectangle 7"/>
          <p:cNvSpPr/>
          <p:nvPr/>
        </p:nvSpPr>
        <p:spPr>
          <a:xfrm>
            <a:off x="6575120" y="-152400"/>
            <a:ext cx="5384105" cy="1969770"/>
          </a:xfrm>
          <a:prstGeom prst="rect">
            <a:avLst/>
          </a:prstGeom>
        </p:spPr>
        <p:txBody>
          <a:bodyPr wrap="square">
            <a:spAutoFit/>
          </a:bodyPr>
          <a:lstStyle/>
          <a:p>
            <a:endParaRPr lang="en-US" dirty="0">
              <a:solidFill>
                <a:schemeClr val="bg1"/>
              </a:solidFill>
              <a:latin typeface="Times New Roman" panose="02020603050405020304" pitchFamily="18" charset="0"/>
            </a:endParaRPr>
          </a:p>
          <a:p>
            <a:r>
              <a:rPr lang="en-US" sz="2800" dirty="0">
                <a:solidFill>
                  <a:schemeClr val="bg1"/>
                </a:solidFill>
                <a:latin typeface="Times New Roman" panose="02020603050405020304" pitchFamily="18" charset="0"/>
              </a:rPr>
              <a:t>“To this end I labor, struggling with all his energy, which so powerfully works in me” </a:t>
            </a:r>
          </a:p>
          <a:p>
            <a:r>
              <a:rPr lang="en-US" sz="2000" dirty="0">
                <a:solidFill>
                  <a:schemeClr val="bg1"/>
                </a:solidFill>
                <a:latin typeface="Times New Roman" panose="02020603050405020304" pitchFamily="18" charset="0"/>
              </a:rPr>
              <a:t>	Colossians 1:29</a:t>
            </a:r>
            <a:endParaRPr lang="en-US" sz="2000" dirty="0">
              <a:solidFill>
                <a:schemeClr val="bg1"/>
              </a:solidFill>
            </a:endParaRPr>
          </a:p>
        </p:txBody>
      </p:sp>
    </p:spTree>
    <p:extLst>
      <p:ext uri="{BB962C8B-B14F-4D97-AF65-F5344CB8AC3E}">
        <p14:creationId xmlns:p14="http://schemas.microsoft.com/office/powerpoint/2010/main" val="1330898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2679700"/>
            <a:ext cx="10591799" cy="4406900"/>
          </a:xfrm>
        </p:spPr>
        <p:txBody>
          <a:bodyPr>
            <a:normAutofit/>
          </a:bodyPr>
          <a:lstStyle/>
          <a:p>
            <a:pPr marL="0" indent="0">
              <a:buNone/>
            </a:pPr>
            <a:r>
              <a:rPr lang="en-US" sz="2800" dirty="0" smtClean="0">
                <a:solidFill>
                  <a:srgbClr val="000000"/>
                </a:solidFill>
              </a:rPr>
              <a:t>“</a:t>
            </a:r>
            <a:r>
              <a:rPr lang="en-US" sz="2800" dirty="0">
                <a:solidFill>
                  <a:srgbClr val="000000"/>
                </a:solidFill>
              </a:rPr>
              <a:t>No outward observances can take the place of simple faith and entire renunciation of self. But no man can empty himself of self. </a:t>
            </a:r>
            <a:r>
              <a:rPr lang="en-US" sz="2800" b="1" dirty="0">
                <a:solidFill>
                  <a:srgbClr val="000000"/>
                </a:solidFill>
              </a:rPr>
              <a:t>We can only consent for Christ to accomplish the work</a:t>
            </a:r>
            <a:r>
              <a:rPr lang="en-US" sz="2800" dirty="0">
                <a:solidFill>
                  <a:srgbClr val="000000"/>
                </a:solidFill>
              </a:rPr>
              <a:t>. Then the language of the soul will be, Lord, take my heart; for I cannot give it. It is Thy property. Keep it pure, for I cannot keep it for Thee. Save me in spite of myself, my weak, </a:t>
            </a:r>
            <a:r>
              <a:rPr lang="en-US" sz="2800" dirty="0" err="1">
                <a:solidFill>
                  <a:srgbClr val="000000"/>
                </a:solidFill>
              </a:rPr>
              <a:t>unchristlike</a:t>
            </a:r>
            <a:r>
              <a:rPr lang="en-US" sz="2800" dirty="0">
                <a:solidFill>
                  <a:srgbClr val="000000"/>
                </a:solidFill>
              </a:rPr>
              <a:t> self. </a:t>
            </a:r>
            <a:r>
              <a:rPr lang="en-US" sz="2800" dirty="0" smtClean="0">
                <a:solidFill>
                  <a:srgbClr val="000000"/>
                </a:solidFill>
              </a:rPr>
              <a:t>” </a:t>
            </a:r>
          </a:p>
          <a:p>
            <a:pPr marL="0" indent="0">
              <a:buNone/>
            </a:pPr>
            <a:r>
              <a:rPr lang="en-US" dirty="0" smtClean="0">
                <a:solidFill>
                  <a:srgbClr val="000000"/>
                </a:solidFill>
              </a:rPr>
              <a:t>														Christ </a:t>
            </a:r>
            <a:r>
              <a:rPr lang="en-US" dirty="0">
                <a:solidFill>
                  <a:srgbClr val="000000"/>
                </a:solidFill>
              </a:rPr>
              <a:t>Object Lessons, </a:t>
            </a:r>
            <a:r>
              <a:rPr lang="en-US" dirty="0" smtClean="0">
                <a:solidFill>
                  <a:srgbClr val="000000"/>
                </a:solidFill>
              </a:rPr>
              <a:t>p.159</a:t>
            </a:r>
            <a:endParaRPr lang="en-US" dirty="0">
              <a:solidFill>
                <a:srgbClr val="000000"/>
              </a:solidFill>
            </a:endParaRPr>
          </a:p>
        </p:txBody>
      </p:sp>
    </p:spTree>
    <p:extLst>
      <p:ext uri="{BB962C8B-B14F-4D97-AF65-F5344CB8AC3E}">
        <p14:creationId xmlns:p14="http://schemas.microsoft.com/office/powerpoint/2010/main" val="27748112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Surrender Toolbox</a:t>
            </a:r>
            <a:endParaRPr lang="en-US" dirty="0">
              <a:solidFill>
                <a:srgbClr val="000000"/>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966242">
            <a:off x="2668158" y="1661234"/>
            <a:ext cx="7510653" cy="5154875"/>
          </a:xfrm>
          <a:prstGeom prst="rect">
            <a:avLst/>
          </a:prstGeom>
        </p:spPr>
      </p:pic>
    </p:spTree>
    <p:extLst>
      <p:ext uri="{BB962C8B-B14F-4D97-AF65-F5344CB8AC3E}">
        <p14:creationId xmlns:p14="http://schemas.microsoft.com/office/powerpoint/2010/main" val="24815113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973668"/>
            <a:ext cx="8761413" cy="706964"/>
          </a:xfrm>
        </p:spPr>
        <p:txBody>
          <a:bodyPr/>
          <a:lstStyle/>
          <a:p>
            <a:r>
              <a:rPr lang="en-US" dirty="0" smtClean="0">
                <a:solidFill>
                  <a:srgbClr val="000000"/>
                </a:solidFill>
              </a:rPr>
              <a:t>Surrender Toolbox</a:t>
            </a:r>
            <a:endParaRPr lang="en-US" dirty="0">
              <a:solidFill>
                <a:srgbClr val="000000"/>
              </a:solidFill>
            </a:endParaRPr>
          </a:p>
        </p:txBody>
      </p:sp>
      <p:sp>
        <p:nvSpPr>
          <p:cNvPr id="3" name="Content Placeholder 2"/>
          <p:cNvSpPr>
            <a:spLocks noGrp="1"/>
          </p:cNvSpPr>
          <p:nvPr>
            <p:ph idx="1"/>
          </p:nvPr>
        </p:nvSpPr>
        <p:spPr>
          <a:xfrm>
            <a:off x="457201" y="2603500"/>
            <a:ext cx="5867400" cy="3416300"/>
          </a:xfrm>
        </p:spPr>
        <p:txBody>
          <a:bodyPr>
            <a:normAutofit/>
          </a:bodyPr>
          <a:lstStyle/>
          <a:p>
            <a:pPr marL="514350" indent="-514350">
              <a:buClr>
                <a:schemeClr val="bg2">
                  <a:lumMod val="10000"/>
                </a:schemeClr>
              </a:buClr>
              <a:buAutoNum type="arabicPeriod"/>
            </a:pPr>
            <a:r>
              <a:rPr lang="en-US" sz="2800" dirty="0" smtClean="0">
                <a:solidFill>
                  <a:srgbClr val="000000"/>
                </a:solidFill>
              </a:rPr>
              <a:t>Repent</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9400" y="2880434"/>
            <a:ext cx="5018150" cy="3444166"/>
          </a:xfrm>
          <a:prstGeom prst="rect">
            <a:avLst/>
          </a:prstGeom>
        </p:spPr>
      </p:pic>
    </p:spTree>
    <p:extLst>
      <p:ext uri="{BB962C8B-B14F-4D97-AF65-F5344CB8AC3E}">
        <p14:creationId xmlns:p14="http://schemas.microsoft.com/office/powerpoint/2010/main" val="4268943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#1 Repent</a:t>
            </a:r>
            <a:endParaRPr lang="en-US" dirty="0">
              <a:solidFill>
                <a:srgbClr val="000000"/>
              </a:solidFill>
            </a:endParaRPr>
          </a:p>
        </p:txBody>
      </p:sp>
      <p:sp>
        <p:nvSpPr>
          <p:cNvPr id="3" name="Content Placeholder 2"/>
          <p:cNvSpPr>
            <a:spLocks noGrp="1"/>
          </p:cNvSpPr>
          <p:nvPr>
            <p:ph idx="1"/>
          </p:nvPr>
        </p:nvSpPr>
        <p:spPr>
          <a:xfrm>
            <a:off x="1154954" y="2603500"/>
            <a:ext cx="10198845" cy="4406900"/>
          </a:xfrm>
        </p:spPr>
        <p:txBody>
          <a:bodyPr>
            <a:normAutofit lnSpcReduction="10000"/>
          </a:bodyPr>
          <a:lstStyle/>
          <a:p>
            <a:pPr marL="0" indent="0">
              <a:buNone/>
            </a:pPr>
            <a:r>
              <a:rPr lang="en-US" sz="2800" dirty="0" smtClean="0">
                <a:solidFill>
                  <a:srgbClr val="000000"/>
                </a:solidFill>
              </a:rPr>
              <a:t>“</a:t>
            </a:r>
            <a:r>
              <a:rPr lang="en-US" sz="2800" dirty="0">
                <a:solidFill>
                  <a:srgbClr val="000000"/>
                </a:solidFill>
              </a:rPr>
              <a:t>Now in those days John the Baptist </a:t>
            </a:r>
            <a:r>
              <a:rPr lang="en-US" sz="2800" dirty="0" smtClean="0">
                <a:solidFill>
                  <a:srgbClr val="000000"/>
                </a:solidFill>
              </a:rPr>
              <a:t>came, </a:t>
            </a:r>
            <a:r>
              <a:rPr lang="en-US" sz="2800" dirty="0">
                <a:solidFill>
                  <a:srgbClr val="000000"/>
                </a:solidFill>
              </a:rPr>
              <a:t>preaching in the wilderness of Judea, saying, ‘Repent, for the kingdom of heaven is at hand.’” </a:t>
            </a:r>
            <a:r>
              <a:rPr lang="en-US" sz="2000" dirty="0" smtClean="0">
                <a:solidFill>
                  <a:srgbClr val="000000"/>
                </a:solidFill>
              </a:rPr>
              <a:t>																													Mat</a:t>
            </a:r>
            <a:r>
              <a:rPr lang="en-US" sz="2000" dirty="0">
                <a:solidFill>
                  <a:srgbClr val="000000"/>
                </a:solidFill>
              </a:rPr>
              <a:t>. </a:t>
            </a:r>
            <a:r>
              <a:rPr lang="en-US" sz="2000" dirty="0" smtClean="0">
                <a:solidFill>
                  <a:srgbClr val="000000"/>
                </a:solidFill>
              </a:rPr>
              <a:t>3:1-2</a:t>
            </a:r>
          </a:p>
          <a:p>
            <a:pPr marL="0" indent="0">
              <a:buNone/>
            </a:pPr>
            <a:endParaRPr lang="en-US" sz="2800" dirty="0" smtClean="0">
              <a:solidFill>
                <a:srgbClr val="000000"/>
              </a:solidFill>
            </a:endParaRPr>
          </a:p>
          <a:p>
            <a:pPr marL="0" indent="0">
              <a:buNone/>
            </a:pPr>
            <a:r>
              <a:rPr lang="en-US" sz="2800" dirty="0" smtClean="0">
                <a:solidFill>
                  <a:srgbClr val="000000"/>
                </a:solidFill>
              </a:rPr>
              <a:t>“</a:t>
            </a:r>
            <a:r>
              <a:rPr lang="en-US" sz="2800" dirty="0">
                <a:solidFill>
                  <a:srgbClr val="000000"/>
                </a:solidFill>
              </a:rPr>
              <a:t>after John had been taken into custody, Jesus came into Galilee, preaching the gospel of God, and saying, ‘The time is fulfilled, and the kingdom of God is at hand; repent and believe in the gospel’” </a:t>
            </a:r>
            <a:endParaRPr lang="en-US" sz="2800" dirty="0" smtClean="0">
              <a:solidFill>
                <a:srgbClr val="000000"/>
              </a:solidFill>
            </a:endParaRPr>
          </a:p>
          <a:p>
            <a:pPr marL="0" indent="0">
              <a:buNone/>
            </a:pPr>
            <a:r>
              <a:rPr lang="en-US" sz="2000" dirty="0" smtClean="0">
                <a:solidFill>
                  <a:srgbClr val="000000"/>
                </a:solidFill>
              </a:rPr>
              <a:t>																Mark 1:14-15</a:t>
            </a:r>
            <a:endParaRPr lang="en-US" sz="2000" dirty="0">
              <a:solidFill>
                <a:srgbClr val="000000"/>
              </a:solidFill>
            </a:endParaRPr>
          </a:p>
          <a:p>
            <a:pPr marL="0" indent="0">
              <a:buNone/>
            </a:pPr>
            <a:endParaRPr lang="en-US" dirty="0">
              <a:solidFill>
                <a:srgbClr val="000000"/>
              </a:solidFill>
            </a:endParaRPr>
          </a:p>
        </p:txBody>
      </p:sp>
    </p:spTree>
    <p:extLst>
      <p:ext uri="{BB962C8B-B14F-4D97-AF65-F5344CB8AC3E}">
        <p14:creationId xmlns:p14="http://schemas.microsoft.com/office/powerpoint/2010/main" val="130484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#1 Repent</a:t>
            </a:r>
            <a:endParaRPr lang="en-US" dirty="0">
              <a:solidFill>
                <a:srgbClr val="000000"/>
              </a:solidFill>
            </a:endParaRPr>
          </a:p>
        </p:txBody>
      </p:sp>
      <p:sp>
        <p:nvSpPr>
          <p:cNvPr id="3" name="Content Placeholder 2"/>
          <p:cNvSpPr>
            <a:spLocks noGrp="1"/>
          </p:cNvSpPr>
          <p:nvPr>
            <p:ph idx="1"/>
          </p:nvPr>
        </p:nvSpPr>
        <p:spPr>
          <a:xfrm>
            <a:off x="926354" y="2679700"/>
            <a:ext cx="5855446" cy="3416300"/>
          </a:xfrm>
        </p:spPr>
        <p:txBody>
          <a:bodyPr>
            <a:noAutofit/>
          </a:bodyPr>
          <a:lstStyle/>
          <a:p>
            <a:pPr marL="0" indent="0">
              <a:buNone/>
            </a:pPr>
            <a:r>
              <a:rPr lang="en-US" sz="2800" dirty="0" smtClean="0">
                <a:solidFill>
                  <a:srgbClr val="000000"/>
                </a:solidFill>
              </a:rPr>
              <a:t>“The </a:t>
            </a:r>
            <a:r>
              <a:rPr lang="en-US" sz="2800" dirty="0">
                <a:solidFill>
                  <a:srgbClr val="000000"/>
                </a:solidFill>
              </a:rPr>
              <a:t>Pharisee stood and was praying this to himself: </a:t>
            </a:r>
            <a:r>
              <a:rPr lang="en-US" sz="2800" dirty="0" smtClean="0">
                <a:solidFill>
                  <a:srgbClr val="000000"/>
                </a:solidFill>
              </a:rPr>
              <a:t>‘God</a:t>
            </a:r>
            <a:r>
              <a:rPr lang="en-US" sz="2800" dirty="0">
                <a:solidFill>
                  <a:srgbClr val="000000"/>
                </a:solidFill>
              </a:rPr>
              <a:t>, I thank You that I am not like other people: swindlers, unjust, adulterers, or even like this tax collector. </a:t>
            </a:r>
            <a:r>
              <a:rPr lang="en-US" sz="2800" dirty="0" smtClean="0">
                <a:solidFill>
                  <a:srgbClr val="000000"/>
                </a:solidFill>
              </a:rPr>
              <a:t>I </a:t>
            </a:r>
            <a:r>
              <a:rPr lang="en-US" sz="2800" dirty="0">
                <a:solidFill>
                  <a:srgbClr val="000000"/>
                </a:solidFill>
              </a:rPr>
              <a:t>fast twice a week; I pay tithes of all that I get</a:t>
            </a:r>
            <a:r>
              <a:rPr lang="en-US" sz="2800" dirty="0" smtClean="0">
                <a:solidFill>
                  <a:srgbClr val="000000"/>
                </a:solidFill>
              </a:rPr>
              <a:t>.’” </a:t>
            </a:r>
            <a:endParaRPr lang="en-US" sz="2800" dirty="0">
              <a:solidFill>
                <a:srgbClr val="00000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9000" y="1447800"/>
            <a:ext cx="3614023" cy="4845050"/>
          </a:xfrm>
          <a:prstGeom prst="rect">
            <a:avLst/>
          </a:prstGeom>
        </p:spPr>
      </p:pic>
    </p:spTree>
    <p:extLst>
      <p:ext uri="{BB962C8B-B14F-4D97-AF65-F5344CB8AC3E}">
        <p14:creationId xmlns:p14="http://schemas.microsoft.com/office/powerpoint/2010/main" val="369609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#1 Repent</a:t>
            </a:r>
            <a:endParaRPr lang="en-US" dirty="0">
              <a:solidFill>
                <a:srgbClr val="000000"/>
              </a:solidFill>
            </a:endParaRPr>
          </a:p>
        </p:txBody>
      </p:sp>
      <p:sp>
        <p:nvSpPr>
          <p:cNvPr id="3" name="Content Placeholder 2"/>
          <p:cNvSpPr>
            <a:spLocks noGrp="1"/>
          </p:cNvSpPr>
          <p:nvPr>
            <p:ph idx="1"/>
          </p:nvPr>
        </p:nvSpPr>
        <p:spPr>
          <a:xfrm>
            <a:off x="3429000" y="2603500"/>
            <a:ext cx="7619999" cy="3416300"/>
          </a:xfrm>
        </p:spPr>
        <p:txBody>
          <a:bodyPr>
            <a:noAutofit/>
          </a:bodyPr>
          <a:lstStyle/>
          <a:p>
            <a:pPr marL="0" indent="0">
              <a:buNone/>
            </a:pPr>
            <a:r>
              <a:rPr lang="en-US" sz="2800" dirty="0" smtClean="0">
                <a:solidFill>
                  <a:srgbClr val="000000"/>
                </a:solidFill>
              </a:rPr>
              <a:t>"</a:t>
            </a:r>
            <a:r>
              <a:rPr lang="en-US" sz="2800" dirty="0">
                <a:solidFill>
                  <a:srgbClr val="000000"/>
                </a:solidFill>
              </a:rPr>
              <a:t>But the tax collector, standing some distance away, was even unwilling to lift up his eyes to heaven, but was beating his breast, saying, `God, be merciful to me, the sinner</a:t>
            </a:r>
            <a:r>
              <a:rPr lang="en-US" sz="2800" dirty="0" smtClean="0">
                <a:solidFill>
                  <a:srgbClr val="000000"/>
                </a:solidFill>
              </a:rPr>
              <a:t>!‘”  </a:t>
            </a:r>
          </a:p>
          <a:p>
            <a:pPr marL="0" indent="0">
              <a:buNone/>
            </a:pPr>
            <a:r>
              <a:rPr lang="en-US" sz="2000" dirty="0" smtClean="0">
                <a:solidFill>
                  <a:srgbClr val="000000"/>
                </a:solidFill>
              </a:rPr>
              <a:t>	- Luke 18:11-13</a:t>
            </a:r>
            <a:endParaRPr lang="en-US" sz="2000" dirty="0">
              <a:solidFill>
                <a:srgbClr val="000000"/>
              </a:solidFill>
            </a:endParaRPr>
          </a:p>
        </p:txBody>
      </p:sp>
      <p:pic>
        <p:nvPicPr>
          <p:cNvPr id="4" name="Picture 3"/>
          <p:cNvPicPr>
            <a:picLocks noChangeAspect="1"/>
          </p:cNvPicPr>
          <p:nvPr/>
        </p:nvPicPr>
        <p:blipFill>
          <a:blip r:embed="rId3"/>
          <a:stretch>
            <a:fillRect/>
          </a:stretch>
        </p:blipFill>
        <p:spPr>
          <a:xfrm>
            <a:off x="533400" y="2603500"/>
            <a:ext cx="2540131" cy="3721291"/>
          </a:xfrm>
          <a:prstGeom prst="rect">
            <a:avLst/>
          </a:prstGeom>
        </p:spPr>
      </p:pic>
    </p:spTree>
    <p:extLst>
      <p:ext uri="{BB962C8B-B14F-4D97-AF65-F5344CB8AC3E}">
        <p14:creationId xmlns:p14="http://schemas.microsoft.com/office/powerpoint/2010/main" val="1062614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0" cy="8797629"/>
          </a:xfrm>
          <a:prstGeom prst="rect">
            <a:avLst/>
          </a:prstGeom>
        </p:spPr>
      </p:pic>
      <p:sp>
        <p:nvSpPr>
          <p:cNvPr id="4" name="Title 2"/>
          <p:cNvSpPr>
            <a:spLocks noGrp="1"/>
          </p:cNvSpPr>
          <p:nvPr>
            <p:ph type="ctrTitle"/>
          </p:nvPr>
        </p:nvSpPr>
        <p:spPr>
          <a:xfrm>
            <a:off x="457200" y="3505200"/>
            <a:ext cx="5181600" cy="1752600"/>
          </a:xfrm>
        </p:spPr>
        <p:txBody>
          <a:bodyPr>
            <a:normAutofit/>
          </a:bodyPr>
          <a:lstStyle/>
          <a:p>
            <a:r>
              <a:rPr lang="en-US" dirty="0" smtClean="0">
                <a:solidFill>
                  <a:schemeClr val="bg1"/>
                </a:solidFill>
              </a:rPr>
              <a:t>How to Die…</a:t>
            </a:r>
            <a:br>
              <a:rPr lang="en-US" dirty="0" smtClean="0">
                <a:solidFill>
                  <a:schemeClr val="bg1"/>
                </a:solidFill>
              </a:rPr>
            </a:br>
            <a:endParaRPr lang="en-US" dirty="0">
              <a:solidFill>
                <a:schemeClr val="bg1"/>
              </a:solidFill>
            </a:endParaRPr>
          </a:p>
        </p:txBody>
      </p:sp>
      <p:sp>
        <p:nvSpPr>
          <p:cNvPr id="7" name="Title 2"/>
          <p:cNvSpPr txBox="1">
            <a:spLocks/>
          </p:cNvSpPr>
          <p:nvPr/>
        </p:nvSpPr>
        <p:spPr bwMode="gray">
          <a:xfrm>
            <a:off x="6781800" y="3200400"/>
            <a:ext cx="5181600" cy="12954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bg1"/>
                </a:solidFill>
              </a:rPr>
              <a:t>and Do It Right</a:t>
            </a:r>
            <a:endParaRPr lang="en-US" dirty="0">
              <a:solidFill>
                <a:schemeClr val="bg1"/>
              </a:solidFill>
            </a:endParaRPr>
          </a:p>
        </p:txBody>
      </p:sp>
      <p:sp>
        <p:nvSpPr>
          <p:cNvPr id="5" name="TextBox 4"/>
          <p:cNvSpPr txBox="1"/>
          <p:nvPr/>
        </p:nvSpPr>
        <p:spPr>
          <a:xfrm>
            <a:off x="8229600" y="5715000"/>
            <a:ext cx="2343911" cy="461665"/>
          </a:xfrm>
          <a:prstGeom prst="rect">
            <a:avLst/>
          </a:prstGeom>
          <a:noFill/>
        </p:spPr>
        <p:txBody>
          <a:bodyPr wrap="none" rtlCol="0">
            <a:spAutoFit/>
          </a:bodyPr>
          <a:lstStyle/>
          <a:p>
            <a:r>
              <a:rPr lang="en-US" sz="2400" dirty="0" smtClean="0">
                <a:solidFill>
                  <a:schemeClr val="bg1"/>
                </a:solidFill>
              </a:rPr>
              <a:t>delighting.org</a:t>
            </a:r>
            <a:endParaRPr lang="en-US" sz="2400" dirty="0">
              <a:solidFill>
                <a:schemeClr val="bg1"/>
              </a:solidFill>
            </a:endParaRPr>
          </a:p>
        </p:txBody>
      </p:sp>
    </p:spTree>
    <p:extLst>
      <p:ext uri="{BB962C8B-B14F-4D97-AF65-F5344CB8AC3E}">
        <p14:creationId xmlns:p14="http://schemas.microsoft.com/office/powerpoint/2010/main" val="1747865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8600"/>
            <a:ext cx="12192000" cy="8128000"/>
          </a:xfrm>
          <a:prstGeom prst="rect">
            <a:avLst/>
          </a:prstGeom>
        </p:spPr>
      </p:pic>
    </p:spTree>
    <p:extLst>
      <p:ext uri="{BB962C8B-B14F-4D97-AF65-F5344CB8AC3E}">
        <p14:creationId xmlns:p14="http://schemas.microsoft.com/office/powerpoint/2010/main" val="26423983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26861"/>
            <a:ext cx="12268200" cy="8180261"/>
          </a:xfrm>
        </p:spPr>
      </p:pic>
      <p:sp>
        <p:nvSpPr>
          <p:cNvPr id="5" name="Rectangle 4"/>
          <p:cNvSpPr/>
          <p:nvPr/>
        </p:nvSpPr>
        <p:spPr>
          <a:xfrm>
            <a:off x="5497559" y="304800"/>
            <a:ext cx="6096000" cy="4401205"/>
          </a:xfrm>
          <a:prstGeom prst="rect">
            <a:avLst/>
          </a:prstGeom>
        </p:spPr>
        <p:txBody>
          <a:bodyPr>
            <a:spAutoFit/>
          </a:bodyPr>
          <a:lstStyle/>
          <a:p>
            <a:r>
              <a:rPr lang="en-US" sz="3600" dirty="0">
                <a:solidFill>
                  <a:schemeClr val="bg1"/>
                </a:solidFill>
              </a:rPr>
              <a:t>“Then you will remember your evil ways and your deeds that were not good, and you will loathe yourselves in your own sight for your iniquities and your abominations” </a:t>
            </a:r>
            <a:endParaRPr lang="en-US" sz="3600" dirty="0" smtClean="0">
              <a:solidFill>
                <a:schemeClr val="bg1"/>
              </a:solidFill>
            </a:endParaRPr>
          </a:p>
          <a:p>
            <a:r>
              <a:rPr lang="en-US" sz="2800" dirty="0">
                <a:solidFill>
                  <a:schemeClr val="bg1"/>
                </a:solidFill>
              </a:rPr>
              <a:t>	</a:t>
            </a:r>
            <a:r>
              <a:rPr lang="en-US" sz="2800" dirty="0" smtClean="0">
                <a:solidFill>
                  <a:schemeClr val="bg1"/>
                </a:solidFill>
              </a:rPr>
              <a:t>			</a:t>
            </a:r>
            <a:r>
              <a:rPr lang="en-US" sz="2000" dirty="0" smtClean="0">
                <a:solidFill>
                  <a:schemeClr val="bg1"/>
                </a:solidFill>
              </a:rPr>
              <a:t>Ezekiel 36:31</a:t>
            </a:r>
            <a:endParaRPr lang="en-US" sz="2000" dirty="0">
              <a:solidFill>
                <a:schemeClr val="bg1"/>
              </a:solidFill>
            </a:endParaRPr>
          </a:p>
        </p:txBody>
      </p:sp>
    </p:spTree>
    <p:extLst>
      <p:ext uri="{BB962C8B-B14F-4D97-AF65-F5344CB8AC3E}">
        <p14:creationId xmlns:p14="http://schemas.microsoft.com/office/powerpoint/2010/main" val="114653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26861"/>
            <a:ext cx="12268200" cy="8180261"/>
          </a:xfrm>
        </p:spPr>
      </p:pic>
      <p:sp>
        <p:nvSpPr>
          <p:cNvPr id="6" name="Rectangle 5"/>
          <p:cNvSpPr/>
          <p:nvPr/>
        </p:nvSpPr>
        <p:spPr>
          <a:xfrm>
            <a:off x="5535659" y="609600"/>
            <a:ext cx="6096000" cy="4955203"/>
          </a:xfrm>
          <a:prstGeom prst="rect">
            <a:avLst/>
          </a:prstGeom>
        </p:spPr>
        <p:txBody>
          <a:bodyPr>
            <a:spAutoFit/>
          </a:bodyPr>
          <a:lstStyle/>
          <a:p>
            <a:r>
              <a:rPr lang="en-US" sz="3600" dirty="0">
                <a:solidFill>
                  <a:schemeClr val="bg1"/>
                </a:solidFill>
              </a:rPr>
              <a:t>“Repentance includes sorrow for sin and a turning away from it. We shall not renounce sin unless we see its sinfulness; </a:t>
            </a:r>
            <a:r>
              <a:rPr lang="en-US" sz="3600" b="1" dirty="0">
                <a:solidFill>
                  <a:schemeClr val="bg1"/>
                </a:solidFill>
              </a:rPr>
              <a:t>until we turn away from it in heart</a:t>
            </a:r>
            <a:r>
              <a:rPr lang="en-US" sz="3600" dirty="0">
                <a:solidFill>
                  <a:schemeClr val="bg1"/>
                </a:solidFill>
              </a:rPr>
              <a:t>, there will be no real change in the life” </a:t>
            </a:r>
            <a:endParaRPr lang="en-US" sz="3600" dirty="0" smtClean="0">
              <a:solidFill>
                <a:schemeClr val="bg1"/>
              </a:solidFill>
            </a:endParaRPr>
          </a:p>
          <a:p>
            <a:r>
              <a:rPr lang="en-US" sz="2800" dirty="0" smtClean="0">
                <a:solidFill>
                  <a:schemeClr val="bg1"/>
                </a:solidFill>
              </a:rPr>
              <a:t>			</a:t>
            </a:r>
            <a:r>
              <a:rPr lang="en-US" sz="2000" dirty="0" smtClean="0">
                <a:solidFill>
                  <a:schemeClr val="bg1"/>
                </a:solidFill>
              </a:rPr>
              <a:t>Steps </a:t>
            </a:r>
            <a:r>
              <a:rPr lang="en-US" sz="2000" dirty="0">
                <a:solidFill>
                  <a:schemeClr val="bg1"/>
                </a:solidFill>
              </a:rPr>
              <a:t>to Christ, p. </a:t>
            </a:r>
            <a:r>
              <a:rPr lang="en-US" sz="2000" dirty="0" smtClean="0">
                <a:solidFill>
                  <a:schemeClr val="bg1"/>
                </a:solidFill>
              </a:rPr>
              <a:t>23</a:t>
            </a:r>
            <a:endParaRPr lang="en-US" sz="2000" dirty="0">
              <a:solidFill>
                <a:schemeClr val="bg1"/>
              </a:solidFill>
            </a:endParaRPr>
          </a:p>
        </p:txBody>
      </p:sp>
    </p:spTree>
    <p:extLst>
      <p:ext uri="{BB962C8B-B14F-4D97-AF65-F5344CB8AC3E}">
        <p14:creationId xmlns:p14="http://schemas.microsoft.com/office/powerpoint/2010/main" val="34757146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Surrender Toolbox</a:t>
            </a:r>
            <a:endParaRPr lang="en-US" dirty="0">
              <a:solidFill>
                <a:srgbClr val="000000"/>
              </a:solidFill>
            </a:endParaRPr>
          </a:p>
        </p:txBody>
      </p:sp>
      <p:sp>
        <p:nvSpPr>
          <p:cNvPr id="3" name="Content Placeholder 2"/>
          <p:cNvSpPr>
            <a:spLocks noGrp="1"/>
          </p:cNvSpPr>
          <p:nvPr>
            <p:ph idx="1"/>
          </p:nvPr>
        </p:nvSpPr>
        <p:spPr>
          <a:xfrm>
            <a:off x="457201" y="2603500"/>
            <a:ext cx="5867400" cy="3416300"/>
          </a:xfrm>
        </p:spPr>
        <p:txBody>
          <a:bodyPr>
            <a:normAutofit fontScale="92500" lnSpcReduction="20000"/>
          </a:bodyPr>
          <a:lstStyle/>
          <a:p>
            <a:pPr marL="514350" indent="-514350">
              <a:buClr>
                <a:schemeClr val="bg2">
                  <a:lumMod val="10000"/>
                </a:schemeClr>
              </a:buClr>
              <a:buAutoNum type="arabicPeriod"/>
            </a:pPr>
            <a:r>
              <a:rPr lang="en-US" sz="2800" dirty="0" smtClean="0">
                <a:solidFill>
                  <a:srgbClr val="000000"/>
                </a:solidFill>
              </a:rPr>
              <a:t>Repent</a:t>
            </a:r>
          </a:p>
          <a:p>
            <a:pPr marL="514350" indent="-514350">
              <a:buClr>
                <a:schemeClr val="bg2">
                  <a:lumMod val="10000"/>
                </a:schemeClr>
              </a:buClr>
              <a:buAutoNum type="arabicPeriod"/>
            </a:pPr>
            <a:r>
              <a:rPr lang="en-US" sz="2800" b="1" dirty="0" smtClean="0">
                <a:solidFill>
                  <a:srgbClr val="000000"/>
                </a:solidFill>
              </a:rPr>
              <a:t>Learn about surrender</a:t>
            </a:r>
          </a:p>
          <a:p>
            <a:pPr marL="514350" indent="-514350">
              <a:buClr>
                <a:schemeClr val="bg2">
                  <a:lumMod val="10000"/>
                </a:schemeClr>
              </a:buClr>
              <a:buAutoNum type="arabicPeriod"/>
            </a:pPr>
            <a:endParaRPr lang="en-US" sz="2800" dirty="0" smtClean="0">
              <a:solidFill>
                <a:srgbClr val="000000"/>
              </a:solidFill>
            </a:endParaRPr>
          </a:p>
          <a:p>
            <a:pPr marL="0" indent="0">
              <a:buNone/>
            </a:pPr>
            <a:endParaRPr lang="en-US" sz="2800" dirty="0" smtClean="0">
              <a:solidFill>
                <a:srgbClr val="000000"/>
              </a:solidFill>
            </a:endParaRPr>
          </a:p>
          <a:p>
            <a:pPr marL="400050" lvl="1" indent="0">
              <a:lnSpc>
                <a:spcPct val="160000"/>
              </a:lnSpc>
              <a:buNone/>
            </a:pPr>
            <a:r>
              <a:rPr lang="en-US" sz="2600" b="1" dirty="0" smtClean="0">
                <a:solidFill>
                  <a:srgbClr val="000000"/>
                </a:solidFill>
              </a:rPr>
              <a:t>“</a:t>
            </a:r>
            <a:r>
              <a:rPr lang="en-US" sz="2600" b="1" dirty="0">
                <a:solidFill>
                  <a:srgbClr val="000000"/>
                </a:solidFill>
              </a:rPr>
              <a:t>Self-surrender is the substance of the teachings of Christ” </a:t>
            </a:r>
            <a:endParaRPr lang="en-US" sz="2600" b="1" dirty="0" smtClean="0">
              <a:solidFill>
                <a:srgbClr val="000000"/>
              </a:solidFill>
            </a:endParaRPr>
          </a:p>
          <a:p>
            <a:pPr marL="0" indent="0">
              <a:buNone/>
            </a:pPr>
            <a:r>
              <a:rPr lang="en-US" sz="2000" dirty="0" smtClean="0">
                <a:solidFill>
                  <a:srgbClr val="000000"/>
                </a:solidFill>
              </a:rPr>
              <a:t>					Desire of Ages, </a:t>
            </a:r>
            <a:r>
              <a:rPr lang="en-US" sz="2000" dirty="0">
                <a:solidFill>
                  <a:srgbClr val="000000"/>
                </a:solidFill>
              </a:rPr>
              <a:t>p. </a:t>
            </a:r>
            <a:r>
              <a:rPr lang="en-US" sz="2000" dirty="0" smtClean="0">
                <a:solidFill>
                  <a:srgbClr val="000000"/>
                </a:solidFill>
              </a:rPr>
              <a:t>523</a:t>
            </a:r>
            <a:endParaRPr lang="en-US" sz="2000" dirty="0">
              <a:solidFill>
                <a:srgbClr val="00000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9400" y="2880434"/>
            <a:ext cx="5018150" cy="3444166"/>
          </a:xfrm>
          <a:prstGeom prst="rect">
            <a:avLst/>
          </a:prstGeom>
        </p:spPr>
      </p:pic>
    </p:spTree>
    <p:extLst>
      <p:ext uri="{BB962C8B-B14F-4D97-AF65-F5344CB8AC3E}">
        <p14:creationId xmlns:p14="http://schemas.microsoft.com/office/powerpoint/2010/main" val="40684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AQEBUQEBAPDxAPDw8PDw4PDw8NDw8QFBAVFBUQFBUXHCYeFxkjGRQUHy8gIycpLCwsFR4xNTAqNSYrLCkBCQoKDgwOFw8PFykcHBwpKSwpLCwpKSksKSkpKSwpLCwpKSwpKSkpLCkpKSkpKSkpKSkpKSwpKSwpKSksLCkpLP/AABEIAOEA4QMBIgACEQEDEQH/xAAcAAACAwEBAQEAAAAAAAAAAAACAwABBAYFBwj/xABKEAABAwIDBAcCCgUJCQAAAAABAAIRAyEEEjEFIkFRBhMyYXGBkVKhFCMzQmJykrGz0QdzsuHxFRY0Q1WTwdLiF1Rjg5Sio7Tw/8QAGQEBAQEBAQEAAAAAAAAAAAAAAAECBAMF/8QAKBEBAQACAQMCBQUBAAAAAAAAAAECEQMEITESQRMiUWGRQoGx0fAU/9oADAMBAAIRAxEAPwDkgEYCgCIBZc6wEQCjQihBAFcKQrhBIVqK4QUoihPGGGWZi95RCabwNQCEZZ85p04cQtD8KBaLBubOk4VsmOYK0Co1SbvdutvHMoTvMMahxMdxSiFbHlpkWKKAOIEDjqlkLS6tPzWg8wEohQJIQEJ5CBwQIcEshPc1AWoEEICE4tQOCoS4JTgnkJbgis7glOC0OCU4IpDgluTnBKcEUCiKFEV04CIBSEQCy80ARBW6mRYqBBAEQCgTaD8rpQF8EdEmAfZm6PC4UOBJMRYDvTKVMvfIByjUnigJLM1rO0VGh2Ga2ZEiB4grLiS2RBm10Dnk6klVCbQ7EVZaBPklUX5TPKVUKQihKkIoUhACoooUhABQEJpCGFAohAWp5agcFRncEtwT3BLcECCEtwT3BKcFQhwSXBaHBJcEUhwSnBPcEtwRopRXCiK6gBaMK25d7LSfPglQtOFEh45tt5LLzZ0ymyfISqaye5Oa4NNpPA8EAdrQX7lGhMY4AyB4dyABQNdiSWhosBy4oMxNpJUhWAqBhXCKFIUQMKQjhSFQICLq+9WGog1UB1SEsToVEIEFqEtTy1AQikkIHBOcEtwQIcEpwWhzUtwQZ3BKcFocEpwQIcElwWhwSnhVWZwSnBaHBJcEUqFEUKIrqYTKL8pB9fBAAiAWWDKtKDPA3CEBGyqRbUcioAoKARgKwFYCIGFcI4UhBWVRGAplQBCoBMhWAgEBWihXlVQMoSmZVRagUUBTi1AWopSFwRlqAhVS3BKcE5yW5AhwSnBPcEpwQZ3BKcE9wSnIrO8JLwnvCW4KqQrVwrRXUQiAUARALDCgExqoBGGoCAVwrARNRAgK4VkKQoiQrAVtaoqKIVQjhSEAhEooAqJKGUUKoQCUBTXUjE+iB7CNRHFAtwSnBOJQFFIIQOCc5U5paRI4THcisrglOWx9IG7fNvELI8KhDwkuCe4JLgikPCUU9wSSilqkyFFR04RBUiAWGVgJgQBGFEEiCEIgiIiYyTCkJ9MZWl3E2CorrMtm+Z5pRKdTeBeJPAHRXinTEgAxeEGcK4Tq1g1vISfEpbRJRAwonVaYAsCPFA8aBUDqqa2THMwrTcMN+eQJQBiO1A0bATMQOsqBrb2DfzWdxkzzK2sYWNMfKOE/VakVjxwGcgaCB6LMKcmAmEqjSOv8UUFfDFokkX4cUGM+b9QJ1d26ATJN/BDjaZ3Y9gKqw5oMhViWCzho73FW5ER8Ue5wUGF4SXBOeluCLGd6U5PckPVUKiFRUdWGnXhpKfQwrnX0aOJTcRiGkhjRuMP2u9DiMQ53c3gBYLDJEIwFQCIKIsBGAqBRIik6p2G+aVCaLtj2TPkgGk+CDExwWuk91SSQ2BcmIWNOa+YaBbiOZVgGrTM6zKZSADS4cDCLEU4h3umbJQrRYC3EHiqI6uXWN7q3uuRASwbyiqP5cde9VCk/D6u7mFLa3jwCZhHbxHtAhRSqLgDJvGgWujVD3OMnsFYXNUp1S2Y4iCmwt0TbRPp9ubXEN9FmKCUlAu1vrKXtjabKJDnuy7oAbq53cALlZdt7XFFheRmcbNboCeZPJcPXxr61TrKri55i+jWjgByAR6Y47dFjOlTJ3KbjNwXQB7liqdI65EN6sNJkgMzEHzKw16wcIOVzuehnnyKyuc65FoIHI30R7emR6rNtVBckPHFuXKRwmR4r0xXzBpEjNeD3SuWY9zZBGoIIK2MxDjTEOIyTYzqbmCPuQ9Mr3XN/d+aU9YsFtPOcj7cj7X5Lc9sWVedx0VCitRGXaOqU9Wghw4G4TMITUMOyhvzuEBKOKHsNSgssCcBJjSTHgoqlEFBAiCgVoi0TXQhUhEE5ygKFQIDKiFEqKUlRFTplxga6qinv4DT70IMX5ImATvaceCZicvzQBGpmSUUqrUDrxB496UURQFRAlLKYVmxriKbyNQx0HjojTiekGOdXrEDsUyWtvYkau9fuWPq6eXUZx4iUFAEEuES0aESCDY24oRUE9hpJtpAC06pNExP5eKbRAIM6xofFG2lEu4jhyvxWurhzVYHU2lxAuGiT+9S1qR6bujz6uH+FU6bjSpD48saDkpgXfa8DXTS62bU6Mu+AtxmGl1EBvwilAcaTpg1T9HSeU8kX6PultPB1Yru+JcwsLT2fTvuFu/nlS2diqtPBxXwNZ2ZlNwOUU3jepgOjM0HM0TaANYvz25y6jokws24mnmLpABjXvXUZmva36Qse/keR7ljxWz+rqh7aTsPRrA1sMKjml4p5gC2RYgHhexbrqdtdgNLMDBBEt07j5r13t45Y+ZWTqyqV5+/3ql6OR1SsKlYWGFo2hCiCIJWqlWEECa50DKPM/wCClFup9kSgDSeBKCgE/wCBuGsN8SlslpmPXRNdvNLiACDY81QkjzVwjo0Q6IN5uO5HqXRygKhTWSY5plaiacb1+7gjLYpjnmvzSatSdNBzVDX77c3zm9rvHNZiU/BHejm0ys5UoooSiQlZQBXm7drFuHfHac0tb4kflK9IrFtSmHUjImIdHgZS9npxyXKSvnofHfISswm4JT6tLeIAgTbw4IHUStbdOqfRoZmyCTMwTrY3BW3oxiTTrhhMAn3p+wWANLIDiTmBMHKYiAtmP6J4hsYmhSqVWMcHVXtaMrBx4yeOgXnlZ3lemMvawvpn0bfhqrKwHxeKlwNiBV1I89fVextfoZUOyqWLaGmvTqDOxm/UeypAc57tXOBDe4NEAC5PcdHGUdo4I4Ss0OeAHU57TXtu0tPMFdJ0VaOodhaouwECRqNFy3ls19nT8Od6+RVdhVXYKniMS7FPrUajWtFUA4enQdaGAcc2SXcUjbeGdSZRcINKu0nLNyQ69/RfaGbKzYbEYTKDnpv6rMJAfBLLfWAXyXa2ILsHTbA+KxUxxax1J88dMzY9FvjzuTOck28fIzk/1YrVZm8v+5RdTi3Po6OVAVRUlRzDBTAkgogUDVEGZXKI14c7rxxgFJFQjQkKqVUtMj+IVvLTceiCGoeat9Ym3AcAlyrQG18aImySlhMoPAcJ0ViNNF7IIcDHF08VnfE2uOBV1IAgGSTw5IGETe45LSnUTlBdzEBZ0dWtmPIDQckEqAShKIoSogSl1WSCDxBHqEwoCjUcY7Z/xzuENaY+mS6Z+ynfAmzovSxzB17416mifE56t1hZiGuMaOGrTYrwu52fSwsym/qUaRbpbwsuv6IdKHU9ypek85ajeXePJcw4I8A6HEd0+h/es35p3ek+V9Iw+HZTrdZh3QJDhGljK6jAVpOeLnVcNsKtIuup2dX4Lkznd7zvHY4WLFcF+lTZ+Ew2H6ynSayvia2UZbB0y+o9w/8AruC7rBHdXx79Ku2evx3VAyzCM6r/AJjodUP7A8Wle3BN5OPmyuMriVatRfQcLp1EMqZllkasFLBRByiDlWCglWCgOVcoJUQHKIFLlECgMFXKCVJVQYKkoJVygKVJQyqlARKEqSqKCil1HACSQALkmwCuvWawZnEADmuR2rtR9Vx7QYLU23AkauPPj4Ze9WRrGbehiMUyrVJpOEtDWVCWkyJeWxfmSvJxtJwddpeNQ4CHN8CIhK2DiA2qW8HtgTxIv9xK9mvSHevLK6yd/HjvDUeXh8c4WfodCdfNbaVduYEEGTGo4oXUmxJMx960bO2aHkvc2QW66EXkEFZtj0krpNiYy8Ls9mAyCvnWEfleNYnzX03ZAaabSOS5eWPfCuuwY3J5NJ9y/N9au6oTUd2qjnVHHm5xzH3kr9G7KfaCvz5tvCdTia1LTq8RWYB3NqOA90L36X3cPU+WBRRRdjldESpKqVUrCDlXKCVcqIOVYKXKuUB5kWZKlGwSYHFBo6ndzSJ4NFzHNLbPenmo6lLHaxaO/jKhJZTEG77nuVEZhXu0afuRjZ9TkB4uCSOsc0uklosblLIMTeDoqjX/ACe/6P2gqOBePZ+0FjlHTEmCYQaH4VwEmIHeEiUWIDQYbPfPNeHtjahaMjDAnK941EggAeBF01tZNtuN21SpWJLjYZWiTcxrovFxXSeoeyG0xAOud0GSNbCwXi1Xy1vAg1LOi2UG3qEnEky4S2AQ3kLNjXT5y36ZG5jDqONfUdLnFxkQSTzJ1OllK8Tc2iCIHFon3Ee9ZKDmtNzpy1JiwsqrE5wXGA8RA+aLeptfzRtdKrDg7jMnxJ/cul68Obmm0ei5l5mdIaJkcBMT93ovW2Niczcp1FvFeXJjvu9uPLVbXNBECAfvXVDYzxg2y3KczXgyLtykX+17lxww7mP3S4NPABp9xXdbJw7q9FvWVKopUxmqV61QtptjgGsgOIHCFzZY26kd2OpjcrXk18OWFjiImR6fxXfdHX/FhcTtvaVKqAKLCykyplpOe4OqV4ac9V0dm+Xdjiup6KV5pDuWObC4zVZ48plbY77Zjl856e9EWOxb6wqdWKxL3SC8AiiXEkDT5M+q73Zb7rlv0gVoxVMOJyBjSabbGsajnNLDvCRlY77S30evXq/Rz9TOzjv5lUf7Qoeg/wAyiP4R/wAP/wAw/wAyi+r8KOLTz5UlBKuVyMDUlDKqUUyVJS8yuUDJWjC2zO9ltvFZJVhyD0dobxYfaYEO0XbwaNGtARUTmFM8Gkg+V1jrVczieZKo3uOXDge25DtF0ZGjgwepQ4ypuUx5pmLxAzNblBkCSbmFUIoUc8wd4aN5p2LIpvEASGiR3pDaUVYGgMpmIxLXvOcW0DhqFRnx+2eqplwawGDADZJK411becHQescYg5hLgCR52Pu4rbjsT1lYgGWsJZSBBguAMutwJkeAXmETmab5m2EWABMgfV7tRPJakbk0qjRIdlscucCXNBMuYJiOTlmrU8ztDLnX83kX9B6L09nsc50lzjApiWhsH41t76zlWZ9LLUHd1mrcp3XVCO70WvZphpUwHcdAeWpB5IscOxp2ecrXi8Pkc6Dut3Z+qw8RbiEVXCh5A13Kx1cezPIRwU0bZMEA+GutL4EnKMxvB8dPEhe50V2WfhHVPG68kMebNJAnQ3mOHf3Fc/Tpw5zD7RFiBxDZnzXb7F2j8NoglzGYnDZXONnVHERFVrYsx85XBo1JnthJN9l3p1Oyupoy1zKb3Bxu9rXQAbWKzbc2u/EA5WzRp2NMWzkg2FogQe6y8N2PNasGtOXMJeTfqwO2XR7MGfBb6lOm17WtzFjRTqy6m5zS00zVGVzfnENkwRJcdLK44zZcnnbSpuq1H1MsMwtJuHDoDSanWhtUwCQQXaaWGi6Lofi43VxVSq/O2jmnI0VKuZhDszjVOUuieI1J7K6Do1iIeuXq8e/7Orpq+sbMqLyv0hYUHqapIayXU61SCS2nGaGxo5xGUHm8eenZFaYWnphgjWwbgA4upup1Whpg5mOBHl+S4+ny9PJK9ubHcrm/5IH+5bN/v6f5KLnvhNX+0ML/ANL/AKFa+7r7/wAvmPAJUzJZcpmXCyZKkoMykoDlXKXKmZAyVcpYKvMg0sxTg0tGh9QlgpcqwVUasRXzR9EQmNxLSQ4zIGnNYpVyrsaPhBzF3ErHtDEFtNzh2ohtid42CbK8rblZsZXaAFx1HcL+o81Ys8vJpP3QNQ1wMt5RxHDgUqo0NLQNHhuV5cDFUNbPgLjX/AosOHZTe7psbGTGh46j0Ta1MPAYQGy6o4FwIhzaeYNMTYkAGw1W49F7ILZdmiQaczmPz3m0A2slYB4NTMG9m5jvr31b9KPNN2K8nrBDiWupgiGSCM8gyDpp5JdOk4MDt0ZnVmb0EzdwtYa5VpHrYvZmai6sGElwrOMBt99rRx5MdwTcdQdSrMhrgMuKEHKLdY4cl5lKvFCozO2CbfFtdqahJ00316u096o0hzDDMUfk4/r3fRWvIw9LtmdXVfVDHNa6rWddsj+qdqLfO5BY21X0H08VSDiIezEMbAD6ObK5jgDoW8fAyIldlXwvX4bFNlhOaoWCHUSHGnS8AdOS5ihTIaCSzK+aVRpqO7NXDC9nfT96lncle30Uw4y1qzQTTxOJbhqLgZe2kXS53jEAix3ih2pjqZa95DaZc2qQd9hd11TdIsdGAx3NCPZFN1KlRojL8Vhald4cTRfnrHKBIh03pnjZy8TbeMqVGdW4PDnPDTnLSCKbIG9EjfqO0K1O0Pd6mAw/V4SpXc1zXYqq57ewdwONMC4mwd70eyqmV3mvM25tgyyi0tDWHKQ0zJdiHOvvHhC14V0O81ydR7Ojgr6fsHFaLscgqUi06PaWnwIhfONgYnRd/suvLYXzL2ruy7zb5h/szxHtu/vP9Ki+t5Aouv8A7OX7fhz/AAOP6Pz+ooouh85FaiiC1RUUQWrCiiCwiCiiItWooqIvJ2xx8WfeFai3j5axeTguy/65/FctbfmfWrfsKKLU8tph/wCkYn9e37nIcP2G/rR9yii17oVS+Sd9Rv7LVq2h2x+rxH4rlFEngdh0N7Fb67/w6a5naXyTvq4b8OmootX/AH4Rvd/R6v6jCfh01zrPlKX1z/7KiiZf0pO2P6S79dT/ABF7tHVRRcnN5dHC7HYWgX0DYuiii+dn5d/6XrqKKKMP/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AQEBUQEBAPDxAPDw8PDw4PDw8NDw8QFBAVFBUQFBUXHCYeFxkjGRQUHy8gIycpLCwsFR4xNTAqNSYrLCkBCQoKDgwOFw8PFykcHBwpKSwpLCwpKSksKSkpKSwpLCwpKSwpKSkpLCkpKSkpKSkpKSkpKSwpKSwpKSksLCkpLP/AABEIAOEA4QMBIgACEQEDEQH/xAAcAAACAwEBAQEAAAAAAAAAAAACAwABBAYFBwj/xABKEAABAwIDBAcCCgUJCQAAAAABAAIRAyEEEjEFIkFRBhMyYXGBkVKhFCMzQmJykrGz0QdzsuHxFRY0Q1WTwdLiF1Rjg5Sio7Tw/8QAGQEBAQEBAQEAAAAAAAAAAAAAAAECBAMF/8QAKBEBAQACAQMCBQUBAAAAAAAAAAECEQMEITESQRMiUWGRQoGx0fAU/9oADAMBAAIRAxEAPwDkgEYCgCIBZc6wEQCjQihBAFcKQrhBIVqK4QUoihPGGGWZi95RCabwNQCEZZ85p04cQtD8KBaLBubOk4VsmOYK0Co1SbvdutvHMoTvMMahxMdxSiFbHlpkWKKAOIEDjqlkLS6tPzWg8wEohQJIQEJ5CBwQIcEshPc1AWoEEICE4tQOCoS4JTgnkJbgis7glOC0OCU4IpDgluTnBKcEUCiKFEV04CIBSEQCy80ARBW6mRYqBBAEQCgTaD8rpQF8EdEmAfZm6PC4UOBJMRYDvTKVMvfIByjUnigJLM1rO0VGh2Ga2ZEiB4grLiS2RBm10Dnk6klVCbQ7EVZaBPklUX5TPKVUKQihKkIoUhACoooUhABQEJpCGFAohAWp5agcFRncEtwT3BLcECCEtwT3BKcFQhwSXBaHBJcEUhwSnBPcEtwRopRXCiK6gBaMK25d7LSfPglQtOFEh45tt5LLzZ0ymyfISqaye5Oa4NNpPA8EAdrQX7lGhMY4AyB4dyABQNdiSWhosBy4oMxNpJUhWAqBhXCKFIUQMKQjhSFQICLq+9WGog1UB1SEsToVEIEFqEtTy1AQikkIHBOcEtwQIcEpwWhzUtwQZ3BKcFocEpwQIcElwWhwSnhVWZwSnBaHBJcEUqFEUKIrqYTKL8pB9fBAAiAWWDKtKDPA3CEBGyqRbUcioAoKARgKwFYCIGFcI4UhBWVRGAplQBCoBMhWAgEBWihXlVQMoSmZVRagUUBTi1AWopSFwRlqAhVS3BKcE5yW5AhwSnBPcEpwQZ3BKcE9wSnIrO8JLwnvCW4KqQrVwrRXUQiAUARALDCgExqoBGGoCAVwrARNRAgK4VkKQoiQrAVtaoqKIVQjhSEAhEooAqJKGUUKoQCUBTXUjE+iB7CNRHFAtwSnBOJQFFIIQOCc5U5paRI4THcisrglOWx9IG7fNvELI8KhDwkuCe4JLgikPCUU9wSSilqkyFFR04RBUiAWGVgJgQBGFEEiCEIgiIiYyTCkJ9MZWl3E2CorrMtm+Z5pRKdTeBeJPAHRXinTEgAxeEGcK4Tq1g1vISfEpbRJRAwonVaYAsCPFA8aBUDqqa2THMwrTcMN+eQJQBiO1A0bATMQOsqBrb2DfzWdxkzzK2sYWNMfKOE/VakVjxwGcgaCB6LMKcmAmEqjSOv8UUFfDFokkX4cUGM+b9QJ1d26ATJN/BDjaZ3Y9gKqw5oMhViWCzho73FW5ER8Ue5wUGF4SXBOeluCLGd6U5PckPVUKiFRUdWGnXhpKfQwrnX0aOJTcRiGkhjRuMP2u9DiMQ53c3gBYLDJEIwFQCIKIsBGAqBRIik6p2G+aVCaLtj2TPkgGk+CDExwWuk91SSQ2BcmIWNOa+YaBbiOZVgGrTM6zKZSADS4cDCLEU4h3umbJQrRYC3EHiqI6uXWN7q3uuRASwbyiqP5cde9VCk/D6u7mFLa3jwCZhHbxHtAhRSqLgDJvGgWujVD3OMnsFYXNUp1S2Y4iCmwt0TbRPp9ubXEN9FmKCUlAu1vrKXtjabKJDnuy7oAbq53cALlZdt7XFFheRmcbNboCeZPJcPXxr61TrKri55i+jWjgByAR6Y47dFjOlTJ3KbjNwXQB7liqdI65EN6sNJkgMzEHzKw16wcIOVzuehnnyKyuc65FoIHI30R7emR6rNtVBckPHFuXKRwmR4r0xXzBpEjNeD3SuWY9zZBGoIIK2MxDjTEOIyTYzqbmCPuQ9Mr3XN/d+aU9YsFtPOcj7cj7X5Lc9sWVedx0VCitRGXaOqU9Wghw4G4TMITUMOyhvzuEBKOKHsNSgssCcBJjSTHgoqlEFBAiCgVoi0TXQhUhEE5ygKFQIDKiFEqKUlRFTplxga6qinv4DT70IMX5ImATvaceCZicvzQBGpmSUUqrUDrxB496UURQFRAlLKYVmxriKbyNQx0HjojTiekGOdXrEDsUyWtvYkau9fuWPq6eXUZx4iUFAEEuES0aESCDY24oRUE9hpJtpAC06pNExP5eKbRAIM6xofFG2lEu4jhyvxWurhzVYHU2lxAuGiT+9S1qR6bujz6uH+FU6bjSpD48saDkpgXfa8DXTS62bU6Mu+AtxmGl1EBvwilAcaTpg1T9HSeU8kX6PultPB1Yru+JcwsLT2fTvuFu/nlS2diqtPBxXwNZ2ZlNwOUU3jepgOjM0HM0TaANYvz25y6jokws24mnmLpABjXvXUZmva36Qse/keR7ljxWz+rqh7aTsPRrA1sMKjml4p5gC2RYgHhexbrqdtdgNLMDBBEt07j5r13t45Y+ZWTqyqV5+/3ql6OR1SsKlYWGFo2hCiCIJWqlWEECa50DKPM/wCClFup9kSgDSeBKCgE/wCBuGsN8SlslpmPXRNdvNLiACDY81QkjzVwjo0Q6IN5uO5HqXRygKhTWSY5plaiacb1+7gjLYpjnmvzSatSdNBzVDX77c3zm9rvHNZiU/BHejm0ys5UoooSiQlZQBXm7drFuHfHac0tb4kflK9IrFtSmHUjImIdHgZS9npxyXKSvnofHfISswm4JT6tLeIAgTbw4IHUStbdOqfRoZmyCTMwTrY3BW3oxiTTrhhMAn3p+wWANLIDiTmBMHKYiAtmP6J4hsYmhSqVWMcHVXtaMrBx4yeOgXnlZ3lemMvawvpn0bfhqrKwHxeKlwNiBV1I89fVextfoZUOyqWLaGmvTqDOxm/UeypAc57tXOBDe4NEAC5PcdHGUdo4I4Ss0OeAHU57TXtu0tPMFdJ0VaOodhaouwECRqNFy3ls19nT8Od6+RVdhVXYKniMS7FPrUajWtFUA4enQdaGAcc2SXcUjbeGdSZRcINKu0nLNyQ69/RfaGbKzYbEYTKDnpv6rMJAfBLLfWAXyXa2ILsHTbA+KxUxxax1J88dMzY9FvjzuTOck28fIzk/1YrVZm8v+5RdTi3Po6OVAVRUlRzDBTAkgogUDVEGZXKI14c7rxxgFJFQjQkKqVUtMj+IVvLTceiCGoeat9Ym3AcAlyrQG18aImySlhMoPAcJ0ViNNF7IIcDHF08VnfE2uOBV1IAgGSTw5IGETe45LSnUTlBdzEBZ0dWtmPIDQckEqAShKIoSogSl1WSCDxBHqEwoCjUcY7Z/xzuENaY+mS6Z+ynfAmzovSxzB17416mifE56t1hZiGuMaOGrTYrwu52fSwsym/qUaRbpbwsuv6IdKHU9ypek85ajeXePJcw4I8A6HEd0+h/es35p3ek+V9Iw+HZTrdZh3QJDhGljK6jAVpOeLnVcNsKtIuup2dX4Lkznd7zvHY4WLFcF+lTZ+Ew2H6ynSayvia2UZbB0y+o9w/8AruC7rBHdXx79Ku2evx3VAyzCM6r/AJjodUP7A8Wle3BN5OPmyuMriVatRfQcLp1EMqZllkasFLBRByiDlWCglWCgOVcoJUQHKIFLlECgMFXKCVJVQYKkoJVygKVJQyqlARKEqSqKCil1HACSQALkmwCuvWawZnEADmuR2rtR9Vx7QYLU23AkauPPj4Ze9WRrGbehiMUyrVJpOEtDWVCWkyJeWxfmSvJxtJwddpeNQ4CHN8CIhK2DiA2qW8HtgTxIv9xK9mvSHevLK6yd/HjvDUeXh8c4WfodCdfNbaVduYEEGTGo4oXUmxJMx960bO2aHkvc2QW66EXkEFZtj0krpNiYy8Ls9mAyCvnWEfleNYnzX03ZAaabSOS5eWPfCuuwY3J5NJ9y/N9au6oTUd2qjnVHHm5xzH3kr9G7KfaCvz5tvCdTia1LTq8RWYB3NqOA90L36X3cPU+WBRRRdjldESpKqVUrCDlXKCVcqIOVYKXKuUB5kWZKlGwSYHFBo6ndzSJ4NFzHNLbPenmo6lLHaxaO/jKhJZTEG77nuVEZhXu0afuRjZ9TkB4uCSOsc0uklosblLIMTeDoqjX/ACe/6P2gqOBePZ+0FjlHTEmCYQaH4VwEmIHeEiUWIDQYbPfPNeHtjahaMjDAnK941EggAeBF01tZNtuN21SpWJLjYZWiTcxrovFxXSeoeyG0xAOud0GSNbCwXi1Xy1vAg1LOi2UG3qEnEky4S2AQ3kLNjXT5y36ZG5jDqONfUdLnFxkQSTzJ1OllK8Tc2iCIHFon3Ee9ZKDmtNzpy1JiwsqrE5wXGA8RA+aLeptfzRtdKrDg7jMnxJ/cul68Obmm0ei5l5mdIaJkcBMT93ovW2Niczcp1FvFeXJjvu9uPLVbXNBECAfvXVDYzxg2y3KczXgyLtykX+17lxww7mP3S4NPABp9xXdbJw7q9FvWVKopUxmqV61QtptjgGsgOIHCFzZY26kd2OpjcrXk18OWFjiImR6fxXfdHX/FhcTtvaVKqAKLCykyplpOe4OqV4ac9V0dm+Xdjiup6KV5pDuWObC4zVZ48plbY77Zjl856e9EWOxb6wqdWKxL3SC8AiiXEkDT5M+q73Zb7rlv0gVoxVMOJyBjSabbGsajnNLDvCRlY77S30evXq/Rz9TOzjv5lUf7Qoeg/wAyiP4R/wAP/wAw/wAyi+r8KOLTz5UlBKuVyMDUlDKqUUyVJS8yuUDJWjC2zO9ltvFZJVhyD0dobxYfaYEO0XbwaNGtARUTmFM8Gkg+V1jrVczieZKo3uOXDge25DtF0ZGjgwepQ4ypuUx5pmLxAzNblBkCSbmFUIoUc8wd4aN5p2LIpvEASGiR3pDaUVYGgMpmIxLXvOcW0DhqFRnx+2eqplwawGDADZJK411becHQescYg5hLgCR52Pu4rbjsT1lYgGWsJZSBBguAMutwJkeAXmETmab5m2EWABMgfV7tRPJakbk0qjRIdlscucCXNBMuYJiOTlmrU8ztDLnX83kX9B6L09nsc50lzjApiWhsH41t76zlWZ9LLUHd1mrcp3XVCO70WvZphpUwHcdAeWpB5IscOxp2ecrXi8Pkc6Dut3Z+qw8RbiEVXCh5A13Kx1cezPIRwU0bZMEA+GutL4EnKMxvB8dPEhe50V2WfhHVPG68kMebNJAnQ3mOHf3Fc/Tpw5zD7RFiBxDZnzXb7F2j8NoglzGYnDZXONnVHERFVrYsx85XBo1JnthJN9l3p1Oyupoy1zKb3Bxu9rXQAbWKzbc2u/EA5WzRp2NMWzkg2FogQe6y8N2PNasGtOXMJeTfqwO2XR7MGfBb6lOm17WtzFjRTqy6m5zS00zVGVzfnENkwRJcdLK44zZcnnbSpuq1H1MsMwtJuHDoDSanWhtUwCQQXaaWGi6Lofi43VxVSq/O2jmnI0VKuZhDszjVOUuieI1J7K6Do1iIeuXq8e/7Orpq+sbMqLyv0hYUHqapIayXU61SCS2nGaGxo5xGUHm8eenZFaYWnphgjWwbgA4upup1Whpg5mOBHl+S4+ny9PJK9ubHcrm/5IH+5bN/v6f5KLnvhNX+0ML/ANL/AKFa+7r7/wAvmPAJUzJZcpmXCyZKkoMykoDlXKXKmZAyVcpYKvMg0sxTg0tGh9QlgpcqwVUasRXzR9EQmNxLSQ4zIGnNYpVyrsaPhBzF3ErHtDEFtNzh2ohtid42CbK8rblZsZXaAFx1HcL+o81Ys8vJpP3QNQ1wMt5RxHDgUqo0NLQNHhuV5cDFUNbPgLjX/AosOHZTe7psbGTGh46j0Ta1MPAYQGy6o4FwIhzaeYNMTYkAGw1W49F7ILZdmiQaczmPz3m0A2slYB4NTMG9m5jvr31b9KPNN2K8nrBDiWupgiGSCM8gyDpp5JdOk4MDt0ZnVmb0EzdwtYa5VpHrYvZmai6sGElwrOMBt99rRx5MdwTcdQdSrMhrgMuKEHKLdY4cl5lKvFCozO2CbfFtdqahJ00316u096o0hzDDMUfk4/r3fRWvIw9LtmdXVfVDHNa6rWddsj+qdqLfO5BY21X0H08VSDiIezEMbAD6ObK5jgDoW8fAyIldlXwvX4bFNlhOaoWCHUSHGnS8AdOS5ihTIaCSzK+aVRpqO7NXDC9nfT96lncle30Uw4y1qzQTTxOJbhqLgZe2kXS53jEAix3ih2pjqZa95DaZc2qQd9hd11TdIsdGAx3NCPZFN1KlRojL8Vhald4cTRfnrHKBIh03pnjZy8TbeMqVGdW4PDnPDTnLSCKbIG9EjfqO0K1O0Pd6mAw/V4SpXc1zXYqq57ewdwONMC4mwd70eyqmV3mvM25tgyyi0tDWHKQ0zJdiHOvvHhC14V0O81ydR7Ojgr6fsHFaLscgqUi06PaWnwIhfONgYnRd/suvLYXzL2ruy7zb5h/szxHtu/vP9Ki+t5Aouv8A7OX7fhz/AAOP6Pz+ooouh85FaiiC1RUUQWrCiiCwiCiiItWooqIvJ2xx8WfeFai3j5axeTguy/65/FctbfmfWrfsKKLU8tph/wCkYn9e37nIcP2G/rR9yii17oVS+Sd9Rv7LVq2h2x+rxH4rlFEngdh0N7Fb67/w6a5naXyTvq4b8OmootX/AH4Rvd/R6v6jCfh01zrPlKX1z/7KiiZf0pO2P6S79dT/ABF7tHVRRcnN5dHC7HYWgX0DYuiii+dn5d/6XrqKKKMP/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hAQEBUQEBAPDxAPDw8PDw4PDw8NDw8QFBAVFBUQFBUXHCYeFxkjGRQUHy8gIycpLCwsFR4xNTAqNSYrLCkBCQoKDgwOFw8PFykcHBwpKSwpLCwpKSksKSkpKSwpLCwpKSwpKSkpLCkpKSkpKSkpKSkpKSwpKSwpKSksLCkpLP/AABEIAOEA4QMBIgACEQEDEQH/xAAcAAACAwEBAQEAAAAAAAAAAAACAwABBAYFBwj/xABKEAABAwIDBAcCCgUJCQAAAAABAAIRAyEEEjEFIkFRBhMyYXGBkVKhFCMzQmJykrGz0QdzsuHxFRY0Q1WTwdLiF1Rjg5Sio7Tw/8QAGQEBAQEBAQEAAAAAAAAAAAAAAAECBAMF/8QAKBEBAQACAQMCBQUBAAAAAAAAAAECEQMEITESQRMiUWGRQoGx0fAU/9oADAMBAAIRAxEAPwDkgEYCgCIBZc6wEQCjQihBAFcKQrhBIVqK4QUoihPGGGWZi95RCabwNQCEZZ85p04cQtD8KBaLBubOk4VsmOYK0Co1SbvdutvHMoTvMMahxMdxSiFbHlpkWKKAOIEDjqlkLS6tPzWg8wEohQJIQEJ5CBwQIcEshPc1AWoEEICE4tQOCoS4JTgnkJbgis7glOC0OCU4IpDgluTnBKcEUCiKFEV04CIBSEQCy80ARBW6mRYqBBAEQCgTaD8rpQF8EdEmAfZm6PC4UOBJMRYDvTKVMvfIByjUnigJLM1rO0VGh2Ga2ZEiB4grLiS2RBm10Dnk6klVCbQ7EVZaBPklUX5TPKVUKQihKkIoUhACoooUhABQEJpCGFAohAWp5agcFRncEtwT3BLcECCEtwT3BKcFQhwSXBaHBJcEUhwSnBPcEtwRopRXCiK6gBaMK25d7LSfPglQtOFEh45tt5LLzZ0ymyfISqaye5Oa4NNpPA8EAdrQX7lGhMY4AyB4dyABQNdiSWhosBy4oMxNpJUhWAqBhXCKFIUQMKQjhSFQICLq+9WGog1UB1SEsToVEIEFqEtTy1AQikkIHBOcEtwQIcEpwWhzUtwQZ3BKcFocEpwQIcElwWhwSnhVWZwSnBaHBJcEUqFEUKIrqYTKL8pB9fBAAiAWWDKtKDPA3CEBGyqRbUcioAoKARgKwFYCIGFcI4UhBWVRGAplQBCoBMhWAgEBWihXlVQMoSmZVRagUUBTi1AWopSFwRlqAhVS3BKcE5yW5AhwSnBPcEpwQZ3BKcE9wSnIrO8JLwnvCW4KqQrVwrRXUQiAUARALDCgExqoBGGoCAVwrARNRAgK4VkKQoiQrAVtaoqKIVQjhSEAhEooAqJKGUUKoQCUBTXUjE+iB7CNRHFAtwSnBOJQFFIIQOCc5U5paRI4THcisrglOWx9IG7fNvELI8KhDwkuCe4JLgikPCUU9wSSilqkyFFR04RBUiAWGVgJgQBGFEEiCEIgiIiYyTCkJ9MZWl3E2CorrMtm+Z5pRKdTeBeJPAHRXinTEgAxeEGcK4Tq1g1vISfEpbRJRAwonVaYAsCPFA8aBUDqqa2THMwrTcMN+eQJQBiO1A0bATMQOsqBrb2DfzWdxkzzK2sYWNMfKOE/VakVjxwGcgaCB6LMKcmAmEqjSOv8UUFfDFokkX4cUGM+b9QJ1d26ATJN/BDjaZ3Y9gKqw5oMhViWCzho73FW5ER8Ue5wUGF4SXBOeluCLGd6U5PckPVUKiFRUdWGnXhpKfQwrnX0aOJTcRiGkhjRuMP2u9DiMQ53c3gBYLDJEIwFQCIKIsBGAqBRIik6p2G+aVCaLtj2TPkgGk+CDExwWuk91SSQ2BcmIWNOa+YaBbiOZVgGrTM6zKZSADS4cDCLEU4h3umbJQrRYC3EHiqI6uXWN7q3uuRASwbyiqP5cde9VCk/D6u7mFLa3jwCZhHbxHtAhRSqLgDJvGgWujVD3OMnsFYXNUp1S2Y4iCmwt0TbRPp9ubXEN9FmKCUlAu1vrKXtjabKJDnuy7oAbq53cALlZdt7XFFheRmcbNboCeZPJcPXxr61TrKri55i+jWjgByAR6Y47dFjOlTJ3KbjNwXQB7liqdI65EN6sNJkgMzEHzKw16wcIOVzuehnnyKyuc65FoIHI30R7emR6rNtVBckPHFuXKRwmR4r0xXzBpEjNeD3SuWY9zZBGoIIK2MxDjTEOIyTYzqbmCPuQ9Mr3XN/d+aU9YsFtPOcj7cj7X5Lc9sWVedx0VCitRGXaOqU9Wghw4G4TMITUMOyhvzuEBKOKHsNSgssCcBJjSTHgoqlEFBAiCgVoi0TXQhUhEE5ygKFQIDKiFEqKUlRFTplxga6qinv4DT70IMX5ImATvaceCZicvzQBGpmSUUqrUDrxB496UURQFRAlLKYVmxriKbyNQx0HjojTiekGOdXrEDsUyWtvYkau9fuWPq6eXUZx4iUFAEEuES0aESCDY24oRUE9hpJtpAC06pNExP5eKbRAIM6xofFG2lEu4jhyvxWurhzVYHU2lxAuGiT+9S1qR6bujz6uH+FU6bjSpD48saDkpgXfa8DXTS62bU6Mu+AtxmGl1EBvwilAcaTpg1T9HSeU8kX6PultPB1Yru+JcwsLT2fTvuFu/nlS2diqtPBxXwNZ2ZlNwOUU3jepgOjM0HM0TaANYvz25y6jokws24mnmLpABjXvXUZmva36Qse/keR7ljxWz+rqh7aTsPRrA1sMKjml4p5gC2RYgHhexbrqdtdgNLMDBBEt07j5r13t45Y+ZWTqyqV5+/3ql6OR1SsKlYWGFo2hCiCIJWqlWEECa50DKPM/wCClFup9kSgDSeBKCgE/wCBuGsN8SlslpmPXRNdvNLiACDY81QkjzVwjo0Q6IN5uO5HqXRygKhTWSY5plaiacb1+7gjLYpjnmvzSatSdNBzVDX77c3zm9rvHNZiU/BHejm0ys5UoooSiQlZQBXm7drFuHfHac0tb4kflK9IrFtSmHUjImIdHgZS9npxyXKSvnofHfISswm4JT6tLeIAgTbw4IHUStbdOqfRoZmyCTMwTrY3BW3oxiTTrhhMAn3p+wWANLIDiTmBMHKYiAtmP6J4hsYmhSqVWMcHVXtaMrBx4yeOgXnlZ3lemMvawvpn0bfhqrKwHxeKlwNiBV1I89fVextfoZUOyqWLaGmvTqDOxm/UeypAc57tXOBDe4NEAC5PcdHGUdo4I4Ss0OeAHU57TXtu0tPMFdJ0VaOodhaouwECRqNFy3ls19nT8Od6+RVdhVXYKniMS7FPrUajWtFUA4enQdaGAcc2SXcUjbeGdSZRcINKu0nLNyQ69/RfaGbKzYbEYTKDnpv6rMJAfBLLfWAXyXa2ILsHTbA+KxUxxax1J88dMzY9FvjzuTOck28fIzk/1YrVZm8v+5RdTi3Po6OVAVRUlRzDBTAkgogUDVEGZXKI14c7rxxgFJFQjQkKqVUtMj+IVvLTceiCGoeat9Ym3AcAlyrQG18aImySlhMoPAcJ0ViNNF7IIcDHF08VnfE2uOBV1IAgGSTw5IGETe45LSnUTlBdzEBZ0dWtmPIDQckEqAShKIoSogSl1WSCDxBHqEwoCjUcY7Z/xzuENaY+mS6Z+ynfAmzovSxzB17416mifE56t1hZiGuMaOGrTYrwu52fSwsym/qUaRbpbwsuv6IdKHU9ypek85ajeXePJcw4I8A6HEd0+h/es35p3ek+V9Iw+HZTrdZh3QJDhGljK6jAVpOeLnVcNsKtIuup2dX4Lkznd7zvHY4WLFcF+lTZ+Ew2H6ynSayvia2UZbB0y+o9w/8AruC7rBHdXx79Ku2evx3VAyzCM6r/AJjodUP7A8Wle3BN5OPmyuMriVatRfQcLp1EMqZllkasFLBRByiDlWCglWCgOVcoJUQHKIFLlECgMFXKCVJVQYKkoJVygKVJQyqlARKEqSqKCil1HACSQALkmwCuvWawZnEADmuR2rtR9Vx7QYLU23AkauPPj4Ze9WRrGbehiMUyrVJpOEtDWVCWkyJeWxfmSvJxtJwddpeNQ4CHN8CIhK2DiA2qW8HtgTxIv9xK9mvSHevLK6yd/HjvDUeXh8c4WfodCdfNbaVduYEEGTGo4oXUmxJMx960bO2aHkvc2QW66EXkEFZtj0krpNiYy8Ls9mAyCvnWEfleNYnzX03ZAaabSOS5eWPfCuuwY3J5NJ9y/N9au6oTUd2qjnVHHm5xzH3kr9G7KfaCvz5tvCdTia1LTq8RWYB3NqOA90L36X3cPU+WBRRRdjldESpKqVUrCDlXKCVcqIOVYKXKuUB5kWZKlGwSYHFBo6ndzSJ4NFzHNLbPenmo6lLHaxaO/jKhJZTEG77nuVEZhXu0afuRjZ9TkB4uCSOsc0uklosblLIMTeDoqjX/ACe/6P2gqOBePZ+0FjlHTEmCYQaH4VwEmIHeEiUWIDQYbPfPNeHtjahaMjDAnK941EggAeBF01tZNtuN21SpWJLjYZWiTcxrovFxXSeoeyG0xAOud0GSNbCwXi1Xy1vAg1LOi2UG3qEnEky4S2AQ3kLNjXT5y36ZG5jDqONfUdLnFxkQSTzJ1OllK8Tc2iCIHFon3Ee9ZKDmtNzpy1JiwsqrE5wXGA8RA+aLeptfzRtdKrDg7jMnxJ/cul68Obmm0ei5l5mdIaJkcBMT93ovW2Niczcp1FvFeXJjvu9uPLVbXNBECAfvXVDYzxg2y3KczXgyLtykX+17lxww7mP3S4NPABp9xXdbJw7q9FvWVKopUxmqV61QtptjgGsgOIHCFzZY26kd2OpjcrXk18OWFjiImR6fxXfdHX/FhcTtvaVKqAKLCykyplpOe4OqV4ac9V0dm+Xdjiup6KV5pDuWObC4zVZ48plbY77Zjl856e9EWOxb6wqdWKxL3SC8AiiXEkDT5M+q73Zb7rlv0gVoxVMOJyBjSabbGsajnNLDvCRlY77S30evXq/Rz9TOzjv5lUf7Qoeg/wAyiP4R/wAP/wAw/wAyi+r8KOLTz5UlBKuVyMDUlDKqUUyVJS8yuUDJWjC2zO9ltvFZJVhyD0dobxYfaYEO0XbwaNGtARUTmFM8Gkg+V1jrVczieZKo3uOXDge25DtF0ZGjgwepQ4ypuUx5pmLxAzNblBkCSbmFUIoUc8wd4aN5p2LIpvEASGiR3pDaUVYGgMpmIxLXvOcW0DhqFRnx+2eqplwawGDADZJK411becHQescYg5hLgCR52Pu4rbjsT1lYgGWsJZSBBguAMutwJkeAXmETmab5m2EWABMgfV7tRPJakbk0qjRIdlscucCXNBMuYJiOTlmrU8ztDLnX83kX9B6L09nsc50lzjApiWhsH41t76zlWZ9LLUHd1mrcp3XVCO70WvZphpUwHcdAeWpB5IscOxp2ecrXi8Pkc6Dut3Z+qw8RbiEVXCh5A13Kx1cezPIRwU0bZMEA+GutL4EnKMxvB8dPEhe50V2WfhHVPG68kMebNJAnQ3mOHf3Fc/Tpw5zD7RFiBxDZnzXb7F2j8NoglzGYnDZXONnVHERFVrYsx85XBo1JnthJN9l3p1Oyupoy1zKb3Bxu9rXQAbWKzbc2u/EA5WzRp2NMWzkg2FogQe6y8N2PNasGtOXMJeTfqwO2XR7MGfBb6lOm17WtzFjRTqy6m5zS00zVGVzfnENkwRJcdLK44zZcnnbSpuq1H1MsMwtJuHDoDSanWhtUwCQQXaaWGi6Lofi43VxVSq/O2jmnI0VKuZhDszjVOUuieI1J7K6Do1iIeuXq8e/7Orpq+sbMqLyv0hYUHqapIayXU61SCS2nGaGxo5xGUHm8eenZFaYWnphgjWwbgA4upup1Whpg5mOBHl+S4+ny9PJK9ubHcrm/5IH+5bN/v6f5KLnvhNX+0ML/ANL/AKFa+7r7/wAvmPAJUzJZcpmXCyZKkoMykoDlXKXKmZAyVcpYKvMg0sxTg0tGh9QlgpcqwVUasRXzR9EQmNxLSQ4zIGnNYpVyrsaPhBzF3ErHtDEFtNzh2ohtid42CbK8rblZsZXaAFx1HcL+o81Ys8vJpP3QNQ1wMt5RxHDgUqo0NLQNHhuV5cDFUNbPgLjX/AosOHZTe7psbGTGh46j0Ta1MPAYQGy6o4FwIhzaeYNMTYkAGw1W49F7ILZdmiQaczmPz3m0A2slYB4NTMG9m5jvr31b9KPNN2K8nrBDiWupgiGSCM8gyDpp5JdOk4MDt0ZnVmb0EzdwtYa5VpHrYvZmai6sGElwrOMBt99rRx5MdwTcdQdSrMhrgMuKEHKLdY4cl5lKvFCozO2CbfFtdqahJ00316u096o0hzDDMUfk4/r3fRWvIw9LtmdXVfVDHNa6rWddsj+qdqLfO5BY21X0H08VSDiIezEMbAD6ObK5jgDoW8fAyIldlXwvX4bFNlhOaoWCHUSHGnS8AdOS5ihTIaCSzK+aVRpqO7NXDC9nfT96lncle30Uw4y1qzQTTxOJbhqLgZe2kXS53jEAix3ih2pjqZa95DaZc2qQd9hd11TdIsdGAx3NCPZFN1KlRojL8Vhald4cTRfnrHKBIh03pnjZy8TbeMqVGdW4PDnPDTnLSCKbIG9EjfqO0K1O0Pd6mAw/V4SpXc1zXYqq57ewdwONMC4mwd70eyqmV3mvM25tgyyi0tDWHKQ0zJdiHOvvHhC14V0O81ydR7Ojgr6fsHFaLscgqUi06PaWnwIhfONgYnRd/suvLYXzL2ruy7zb5h/szxHtu/vP9Ki+t5Aouv8A7OX7fhz/AAOP6Pz+ooouh85FaiiC1RUUQWrCiiCwiCiiItWooqIvJ2xx8WfeFai3j5axeTguy/65/FctbfmfWrfsKKLU8tph/wCkYn9e37nIcP2G/rR9yii17oVS+Sd9Rv7LVq2h2x+rxH4rlFEngdh0N7Fb67/w6a5naXyTvq4b8OmootX/AH4Rvd/R6v6jCfh01zrPlKX1z/7KiiZf0pO2P6S79dT/ABF7tHVRRcnN5dHC7HYWgX0DYuiii+dn5d/6XrqKKKMP/9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7942"/>
            <a:ext cx="12192000" cy="8159932"/>
          </a:xfrm>
          <a:prstGeom prst="rect">
            <a:avLst/>
          </a:prstGeom>
        </p:spPr>
      </p:pic>
    </p:spTree>
    <p:extLst>
      <p:ext uri="{BB962C8B-B14F-4D97-AF65-F5344CB8AC3E}">
        <p14:creationId xmlns:p14="http://schemas.microsoft.com/office/powerpoint/2010/main" val="1363995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AQEBUQEBAPDxAPDw8PDw4PDw8NDw8QFBAVFBUQFBUXHCYeFxkjGRQUHy8gIycpLCwsFR4xNTAqNSYrLCkBCQoKDgwOFw8PFykcHBwpKSwpLCwpKSksKSkpKSwpLCwpKSwpKSkpLCkpKSkpKSkpKSkpKSwpKSwpKSksLCkpLP/AABEIAOEA4QMBIgACEQEDEQH/xAAcAAACAwEBAQEAAAAAAAAAAAACAwABBAYFBwj/xABKEAABAwIDBAcCCgUJCQAAAAABAAIRAyEEEjEFIkFRBhMyYXGBkVKhFCMzQmJykrGz0QdzsuHxFRY0Q1WTwdLiF1Rjg5Sio7Tw/8QAGQEBAQEBAQEAAAAAAAAAAAAAAAECBAMF/8QAKBEBAQACAQMCBQUBAAAAAAAAAAECEQMEITESQRMiUWGRQoGx0fAU/9oADAMBAAIRAxEAPwDkgEYCgCIBZc6wEQCjQihBAFcKQrhBIVqK4QUoihPGGGWZi95RCabwNQCEZZ85p04cQtD8KBaLBubOk4VsmOYK0Co1SbvdutvHMoTvMMahxMdxSiFbHlpkWKKAOIEDjqlkLS6tPzWg8wEohQJIQEJ5CBwQIcEshPc1AWoEEICE4tQOCoS4JTgnkJbgis7glOC0OCU4IpDgluTnBKcEUCiKFEV04CIBSEQCy80ARBW6mRYqBBAEQCgTaD8rpQF8EdEmAfZm6PC4UOBJMRYDvTKVMvfIByjUnigJLM1rO0VGh2Ga2ZEiB4grLiS2RBm10Dnk6klVCbQ7EVZaBPklUX5TPKVUKQihKkIoUhACoooUhABQEJpCGFAohAWp5agcFRncEtwT3BLcECCEtwT3BKcFQhwSXBaHBJcEUhwSnBPcEtwRopRXCiK6gBaMK25d7LSfPglQtOFEh45tt5LLzZ0ymyfISqaye5Oa4NNpPA8EAdrQX7lGhMY4AyB4dyABQNdiSWhosBy4oMxNpJUhWAqBhXCKFIUQMKQjhSFQICLq+9WGog1UB1SEsToVEIEFqEtTy1AQikkIHBOcEtwQIcEpwWhzUtwQZ3BKcFocEpwQIcElwWhwSnhVWZwSnBaHBJcEUqFEUKIrqYTKL8pB9fBAAiAWWDKtKDPA3CEBGyqRbUcioAoKARgKwFYCIGFcI4UhBWVRGAplQBCoBMhWAgEBWihXlVQMoSmZVRagUUBTi1AWopSFwRlqAhVS3BKcE5yW5AhwSnBPcEpwQZ3BKcE9wSnIrO8JLwnvCW4KqQrVwrRXUQiAUARALDCgExqoBGGoCAVwrARNRAgK4VkKQoiQrAVtaoqKIVQjhSEAhEooAqJKGUUKoQCUBTXUjE+iB7CNRHFAtwSnBOJQFFIIQOCc5U5paRI4THcisrglOWx9IG7fNvELI8KhDwkuCe4JLgikPCUU9wSSilqkyFFR04RBUiAWGVgJgQBGFEEiCEIgiIiYyTCkJ9MZWl3E2CorrMtm+Z5pRKdTeBeJPAHRXinTEgAxeEGcK4Tq1g1vISfEpbRJRAwonVaYAsCPFA8aBUDqqa2THMwrTcMN+eQJQBiO1A0bATMQOsqBrb2DfzWdxkzzK2sYWNMfKOE/VakVjxwGcgaCB6LMKcmAmEqjSOv8UUFfDFokkX4cUGM+b9QJ1d26ATJN/BDjaZ3Y9gKqw5oMhViWCzho73FW5ER8Ue5wUGF4SXBOeluCLGd6U5PckPVUKiFRUdWGnXhpKfQwrnX0aOJTcRiGkhjRuMP2u9DiMQ53c3gBYLDJEIwFQCIKIsBGAqBRIik6p2G+aVCaLtj2TPkgGk+CDExwWuk91SSQ2BcmIWNOa+YaBbiOZVgGrTM6zKZSADS4cDCLEU4h3umbJQrRYC3EHiqI6uXWN7q3uuRASwbyiqP5cde9VCk/D6u7mFLa3jwCZhHbxHtAhRSqLgDJvGgWujVD3OMnsFYXNUp1S2Y4iCmwt0TbRPp9ubXEN9FmKCUlAu1vrKXtjabKJDnuy7oAbq53cALlZdt7XFFheRmcbNboCeZPJcPXxr61TrKri55i+jWjgByAR6Y47dFjOlTJ3KbjNwXQB7liqdI65EN6sNJkgMzEHzKw16wcIOVzuehnnyKyuc65FoIHI30R7emR6rNtVBckPHFuXKRwmR4r0xXzBpEjNeD3SuWY9zZBGoIIK2MxDjTEOIyTYzqbmCPuQ9Mr3XN/d+aU9YsFtPOcj7cj7X5Lc9sWVedx0VCitRGXaOqU9Wghw4G4TMITUMOyhvzuEBKOKHsNSgssCcBJjSTHgoqlEFBAiCgVoi0TXQhUhEE5ygKFQIDKiFEqKUlRFTplxga6qinv4DT70IMX5ImATvaceCZicvzQBGpmSUUqrUDrxB496UURQFRAlLKYVmxriKbyNQx0HjojTiekGOdXrEDsUyWtvYkau9fuWPq6eXUZx4iUFAEEuES0aESCDY24oRUE9hpJtpAC06pNExP5eKbRAIM6xofFG2lEu4jhyvxWurhzVYHU2lxAuGiT+9S1qR6bujz6uH+FU6bjSpD48saDkpgXfa8DXTS62bU6Mu+AtxmGl1EBvwilAcaTpg1T9HSeU8kX6PultPB1Yru+JcwsLT2fTvuFu/nlS2diqtPBxXwNZ2ZlNwOUU3jepgOjM0HM0TaANYvz25y6jokws24mnmLpABjXvXUZmva36Qse/keR7ljxWz+rqh7aTsPRrA1sMKjml4p5gC2RYgHhexbrqdtdgNLMDBBEt07j5r13t45Y+ZWTqyqV5+/3ql6OR1SsKlYWGFo2hCiCIJWqlWEECa50DKPM/wCClFup9kSgDSeBKCgE/wCBuGsN8SlslpmPXRNdvNLiACDY81QkjzVwjo0Q6IN5uO5HqXRygKhTWSY5plaiacb1+7gjLYpjnmvzSatSdNBzVDX77c3zm9rvHNZiU/BHejm0ys5UoooSiQlZQBXm7drFuHfHac0tb4kflK9IrFtSmHUjImIdHgZS9npxyXKSvnofHfISswm4JT6tLeIAgTbw4IHUStbdOqfRoZmyCTMwTrY3BW3oxiTTrhhMAn3p+wWANLIDiTmBMHKYiAtmP6J4hsYmhSqVWMcHVXtaMrBx4yeOgXnlZ3lemMvawvpn0bfhqrKwHxeKlwNiBV1I89fVextfoZUOyqWLaGmvTqDOxm/UeypAc57tXOBDe4NEAC5PcdHGUdo4I4Ss0OeAHU57TXtu0tPMFdJ0VaOodhaouwECRqNFy3ls19nT8Od6+RVdhVXYKniMS7FPrUajWtFUA4enQdaGAcc2SXcUjbeGdSZRcINKu0nLNyQ69/RfaGbKzYbEYTKDnpv6rMJAfBLLfWAXyXa2ILsHTbA+KxUxxax1J88dMzY9FvjzuTOck28fIzk/1YrVZm8v+5RdTi3Po6OVAVRUlRzDBTAkgogUDVEGZXKI14c7rxxgFJFQjQkKqVUtMj+IVvLTceiCGoeat9Ym3AcAlyrQG18aImySlhMoPAcJ0ViNNF7IIcDHF08VnfE2uOBV1IAgGSTw5IGETe45LSnUTlBdzEBZ0dWtmPIDQckEqAShKIoSogSl1WSCDxBHqEwoCjUcY7Z/xzuENaY+mS6Z+ynfAmzovSxzB17416mifE56t1hZiGuMaOGrTYrwu52fSwsym/qUaRbpbwsuv6IdKHU9ypek85ajeXePJcw4I8A6HEd0+h/es35p3ek+V9Iw+HZTrdZh3QJDhGljK6jAVpOeLnVcNsKtIuup2dX4Lkznd7zvHY4WLFcF+lTZ+Ew2H6ynSayvia2UZbB0y+o9w/8AruC7rBHdXx79Ku2evx3VAyzCM6r/AJjodUP7A8Wle3BN5OPmyuMriVatRfQcLp1EMqZllkasFLBRByiDlWCglWCgOVcoJUQHKIFLlECgMFXKCVJVQYKkoJVygKVJQyqlARKEqSqKCil1HACSQALkmwCuvWawZnEADmuR2rtR9Vx7QYLU23AkauPPj4Ze9WRrGbehiMUyrVJpOEtDWVCWkyJeWxfmSvJxtJwddpeNQ4CHN8CIhK2DiA2qW8HtgTxIv9xK9mvSHevLK6yd/HjvDUeXh8c4WfodCdfNbaVduYEEGTGo4oXUmxJMx960bO2aHkvc2QW66EXkEFZtj0krpNiYy8Ls9mAyCvnWEfleNYnzX03ZAaabSOS5eWPfCuuwY3J5NJ9y/N9au6oTUd2qjnVHHm5xzH3kr9G7KfaCvz5tvCdTia1LTq8RWYB3NqOA90L36X3cPU+WBRRRdjldESpKqVUrCDlXKCVcqIOVYKXKuUB5kWZKlGwSYHFBo6ndzSJ4NFzHNLbPenmo6lLHaxaO/jKhJZTEG77nuVEZhXu0afuRjZ9TkB4uCSOsc0uklosblLIMTeDoqjX/ACe/6P2gqOBePZ+0FjlHTEmCYQaH4VwEmIHeEiUWIDQYbPfPNeHtjahaMjDAnK941EggAeBF01tZNtuN21SpWJLjYZWiTcxrovFxXSeoeyG0xAOud0GSNbCwXi1Xy1vAg1LOi2UG3qEnEky4S2AQ3kLNjXT5y36ZG5jDqONfUdLnFxkQSTzJ1OllK8Tc2iCIHFon3Ee9ZKDmtNzpy1JiwsqrE5wXGA8RA+aLeptfzRtdKrDg7jMnxJ/cul68Obmm0ei5l5mdIaJkcBMT93ovW2Niczcp1FvFeXJjvu9uPLVbXNBECAfvXVDYzxg2y3KczXgyLtykX+17lxww7mP3S4NPABp9xXdbJw7q9FvWVKopUxmqV61QtptjgGsgOIHCFzZY26kd2OpjcrXk18OWFjiImR6fxXfdHX/FhcTtvaVKqAKLCykyplpOe4OqV4ac9V0dm+Xdjiup6KV5pDuWObC4zVZ48plbY77Zjl856e9EWOxb6wqdWKxL3SC8AiiXEkDT5M+q73Zb7rlv0gVoxVMOJyBjSabbGsajnNLDvCRlY77S30evXq/Rz9TOzjv5lUf7Qoeg/wAyiP4R/wAP/wAw/wAyi+r8KOLTz5UlBKuVyMDUlDKqUUyVJS8yuUDJWjC2zO9ltvFZJVhyD0dobxYfaYEO0XbwaNGtARUTmFM8Gkg+V1jrVczieZKo3uOXDge25DtF0ZGjgwepQ4ypuUx5pmLxAzNblBkCSbmFUIoUc8wd4aN5p2LIpvEASGiR3pDaUVYGgMpmIxLXvOcW0DhqFRnx+2eqplwawGDADZJK411becHQescYg5hLgCR52Pu4rbjsT1lYgGWsJZSBBguAMutwJkeAXmETmab5m2EWABMgfV7tRPJakbk0qjRIdlscucCXNBMuYJiOTlmrU8ztDLnX83kX9B6L09nsc50lzjApiWhsH41t76zlWZ9LLUHd1mrcp3XVCO70WvZphpUwHcdAeWpB5IscOxp2ecrXi8Pkc6Dut3Z+qw8RbiEVXCh5A13Kx1cezPIRwU0bZMEA+GutL4EnKMxvB8dPEhe50V2WfhHVPG68kMebNJAnQ3mOHf3Fc/Tpw5zD7RFiBxDZnzXb7F2j8NoglzGYnDZXONnVHERFVrYsx85XBo1JnthJN9l3p1Oyupoy1zKb3Bxu9rXQAbWKzbc2u/EA5WzRp2NMWzkg2FogQe6y8N2PNasGtOXMJeTfqwO2XR7MGfBb6lOm17WtzFjRTqy6m5zS00zVGVzfnENkwRJcdLK44zZcnnbSpuq1H1MsMwtJuHDoDSanWhtUwCQQXaaWGi6Lofi43VxVSq/O2jmnI0VKuZhDszjVOUuieI1J7K6Do1iIeuXq8e/7Orpq+sbMqLyv0hYUHqapIayXU61SCS2nGaGxo5xGUHm8eenZFaYWnphgjWwbgA4upup1Whpg5mOBHl+S4+ny9PJK9ubHcrm/5IH+5bN/v6f5KLnvhNX+0ML/ANL/AKFa+7r7/wAvmPAJUzJZcpmXCyZKkoMykoDlXKXKmZAyVcpYKvMg0sxTg0tGh9QlgpcqwVUasRXzR9EQmNxLSQ4zIGnNYpVyrsaPhBzF3ErHtDEFtNzh2ohtid42CbK8rblZsZXaAFx1HcL+o81Ys8vJpP3QNQ1wMt5RxHDgUqo0NLQNHhuV5cDFUNbPgLjX/AosOHZTe7psbGTGh46j0Ta1MPAYQGy6o4FwIhzaeYNMTYkAGw1W49F7ILZdmiQaczmPz3m0A2slYB4NTMG9m5jvr31b9KPNN2K8nrBDiWupgiGSCM8gyDpp5JdOk4MDt0ZnVmb0EzdwtYa5VpHrYvZmai6sGElwrOMBt99rRx5MdwTcdQdSrMhrgMuKEHKLdY4cl5lKvFCozO2CbfFtdqahJ00316u096o0hzDDMUfk4/r3fRWvIw9LtmdXVfVDHNa6rWddsj+qdqLfO5BY21X0H08VSDiIezEMbAD6ObK5jgDoW8fAyIldlXwvX4bFNlhOaoWCHUSHGnS8AdOS5ihTIaCSzK+aVRpqO7NXDC9nfT96lncle30Uw4y1qzQTTxOJbhqLgZe2kXS53jEAix3ih2pjqZa95DaZc2qQd9hd11TdIsdGAx3NCPZFN1KlRojL8Vhald4cTRfnrHKBIh03pnjZy8TbeMqVGdW4PDnPDTnLSCKbIG9EjfqO0K1O0Pd6mAw/V4SpXc1zXYqq57ewdwONMC4mwd70eyqmV3mvM25tgyyi0tDWHKQ0zJdiHOvvHhC14V0O81ydR7Ojgr6fsHFaLscgqUi06PaWnwIhfONgYnRd/suvLYXzL2ruy7zb5h/szxHtu/vP9Ki+t5Aouv8A7OX7fhz/AAOP6Pz+ooouh85FaiiC1RUUQWrCiiCwiCiiItWooqIvJ2xx8WfeFai3j5axeTguy/65/FctbfmfWrfsKKLU8tph/wCkYn9e37nIcP2G/rR9yii17oVS+Sd9Rv7LVq2h2x+rxH4rlFEngdh0N7Fb67/w6a5naXyTvq4b8OmootX/AH4Rvd/R6v6jCfh01zrPlKX1z/7KiiZf0pO2P6S79dT/ABF7tHVRRcnN5dHC7HYWgX0DYuiii+dn5d/6XrqKKKMP/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AQEBUQEBAPDxAPDw8PDw4PDw8NDw8QFBAVFBUQFBUXHCYeFxkjGRQUHy8gIycpLCwsFR4xNTAqNSYrLCkBCQoKDgwOFw8PFykcHBwpKSwpLCwpKSksKSkpKSwpLCwpKSwpKSkpLCkpKSkpKSkpKSkpKSwpKSwpKSksLCkpLP/AABEIAOEA4QMBIgACEQEDEQH/xAAcAAACAwEBAQEAAAAAAAAAAAACAwABBAYFBwj/xABKEAABAwIDBAcCCgUJCQAAAAABAAIRAyEEEjEFIkFRBhMyYXGBkVKhFCMzQmJykrGz0QdzsuHxFRY0Q1WTwdLiF1Rjg5Sio7Tw/8QAGQEBAQEBAQEAAAAAAAAAAAAAAAECBAMF/8QAKBEBAQACAQMCBQUBAAAAAAAAAAECEQMEITESQRMiUWGRQoGx0fAU/9oADAMBAAIRAxEAPwDkgEYCgCIBZc6wEQCjQihBAFcKQrhBIVqK4QUoihPGGGWZi95RCabwNQCEZZ85p04cQtD8KBaLBubOk4VsmOYK0Co1SbvdutvHMoTvMMahxMdxSiFbHlpkWKKAOIEDjqlkLS6tPzWg8wEohQJIQEJ5CBwQIcEshPc1AWoEEICE4tQOCoS4JTgnkJbgis7glOC0OCU4IpDgluTnBKcEUCiKFEV04CIBSEQCy80ARBW6mRYqBBAEQCgTaD8rpQF8EdEmAfZm6PC4UOBJMRYDvTKVMvfIByjUnigJLM1rO0VGh2Ga2ZEiB4grLiS2RBm10Dnk6klVCbQ7EVZaBPklUX5TPKVUKQihKkIoUhACoooUhABQEJpCGFAohAWp5agcFRncEtwT3BLcECCEtwT3BKcFQhwSXBaHBJcEUhwSnBPcEtwRopRXCiK6gBaMK25d7LSfPglQtOFEh45tt5LLzZ0ymyfISqaye5Oa4NNpPA8EAdrQX7lGhMY4AyB4dyABQNdiSWhosBy4oMxNpJUhWAqBhXCKFIUQMKQjhSFQICLq+9WGog1UB1SEsToVEIEFqEtTy1AQikkIHBOcEtwQIcEpwWhzUtwQZ3BKcFocEpwQIcElwWhwSnhVWZwSnBaHBJcEUqFEUKIrqYTKL8pB9fBAAiAWWDKtKDPA3CEBGyqRbUcioAoKARgKwFYCIGFcI4UhBWVRGAplQBCoBMhWAgEBWihXlVQMoSmZVRagUUBTi1AWopSFwRlqAhVS3BKcE5yW5AhwSnBPcEpwQZ3BKcE9wSnIrO8JLwnvCW4KqQrVwrRXUQiAUARALDCgExqoBGGoCAVwrARNRAgK4VkKQoiQrAVtaoqKIVQjhSEAhEooAqJKGUUKoQCUBTXUjE+iB7CNRHFAtwSnBOJQFFIIQOCc5U5paRI4THcisrglOWx9IG7fNvELI8KhDwkuCe4JLgikPCUU9wSSilqkyFFR04RBUiAWGVgJgQBGFEEiCEIgiIiYyTCkJ9MZWl3E2CorrMtm+Z5pRKdTeBeJPAHRXinTEgAxeEGcK4Tq1g1vISfEpbRJRAwonVaYAsCPFA8aBUDqqa2THMwrTcMN+eQJQBiO1A0bATMQOsqBrb2DfzWdxkzzK2sYWNMfKOE/VakVjxwGcgaCB6LMKcmAmEqjSOv8UUFfDFokkX4cUGM+b9QJ1d26ATJN/BDjaZ3Y9gKqw5oMhViWCzho73FW5ER8Ue5wUGF4SXBOeluCLGd6U5PckPVUKiFRUdWGnXhpKfQwrnX0aOJTcRiGkhjRuMP2u9DiMQ53c3gBYLDJEIwFQCIKIsBGAqBRIik6p2G+aVCaLtj2TPkgGk+CDExwWuk91SSQ2BcmIWNOa+YaBbiOZVgGrTM6zKZSADS4cDCLEU4h3umbJQrRYC3EHiqI6uXWN7q3uuRASwbyiqP5cde9VCk/D6u7mFLa3jwCZhHbxHtAhRSqLgDJvGgWujVD3OMnsFYXNUp1S2Y4iCmwt0TbRPp9ubXEN9FmKCUlAu1vrKXtjabKJDnuy7oAbq53cALlZdt7XFFheRmcbNboCeZPJcPXxr61TrKri55i+jWjgByAR6Y47dFjOlTJ3KbjNwXQB7liqdI65EN6sNJkgMzEHzKw16wcIOVzuehnnyKyuc65FoIHI30R7emR6rNtVBckPHFuXKRwmR4r0xXzBpEjNeD3SuWY9zZBGoIIK2MxDjTEOIyTYzqbmCPuQ9Mr3XN/d+aU9YsFtPOcj7cj7X5Lc9sWVedx0VCitRGXaOqU9Wghw4G4TMITUMOyhvzuEBKOKHsNSgssCcBJjSTHgoqlEFBAiCgVoi0TXQhUhEE5ygKFQIDKiFEqKUlRFTplxga6qinv4DT70IMX5ImATvaceCZicvzQBGpmSUUqrUDrxB496UURQFRAlLKYVmxriKbyNQx0HjojTiekGOdXrEDsUyWtvYkau9fuWPq6eXUZx4iUFAEEuES0aESCDY24oRUE9hpJtpAC06pNExP5eKbRAIM6xofFG2lEu4jhyvxWurhzVYHU2lxAuGiT+9S1qR6bujz6uH+FU6bjSpD48saDkpgXfa8DXTS62bU6Mu+AtxmGl1EBvwilAcaTpg1T9HSeU8kX6PultPB1Yru+JcwsLT2fTvuFu/nlS2diqtPBxXwNZ2ZlNwOUU3jepgOjM0HM0TaANYvz25y6jokws24mnmLpABjXvXUZmva36Qse/keR7ljxWz+rqh7aTsPRrA1sMKjml4p5gC2RYgHhexbrqdtdgNLMDBBEt07j5r13t45Y+ZWTqyqV5+/3ql6OR1SsKlYWGFo2hCiCIJWqlWEECa50DKPM/wCClFup9kSgDSeBKCgE/wCBuGsN8SlslpmPXRNdvNLiACDY81QkjzVwjo0Q6IN5uO5HqXRygKhTWSY5plaiacb1+7gjLYpjnmvzSatSdNBzVDX77c3zm9rvHNZiU/BHejm0ys5UoooSiQlZQBXm7drFuHfHac0tb4kflK9IrFtSmHUjImIdHgZS9npxyXKSvnofHfISswm4JT6tLeIAgTbw4IHUStbdOqfRoZmyCTMwTrY3BW3oxiTTrhhMAn3p+wWANLIDiTmBMHKYiAtmP6J4hsYmhSqVWMcHVXtaMrBx4yeOgXnlZ3lemMvawvpn0bfhqrKwHxeKlwNiBV1I89fVextfoZUOyqWLaGmvTqDOxm/UeypAc57tXOBDe4NEAC5PcdHGUdo4I4Ss0OeAHU57TXtu0tPMFdJ0VaOodhaouwECRqNFy3ls19nT8Od6+RVdhVXYKniMS7FPrUajWtFUA4enQdaGAcc2SXcUjbeGdSZRcINKu0nLNyQ69/RfaGbKzYbEYTKDnpv6rMJAfBLLfWAXyXa2ILsHTbA+KxUxxax1J88dMzY9FvjzuTOck28fIzk/1YrVZm8v+5RdTi3Po6OVAVRUlRzDBTAkgogUDVEGZXKI14c7rxxgFJFQjQkKqVUtMj+IVvLTceiCGoeat9Ym3AcAlyrQG18aImySlhMoPAcJ0ViNNF7IIcDHF08VnfE2uOBV1IAgGSTw5IGETe45LSnUTlBdzEBZ0dWtmPIDQckEqAShKIoSogSl1WSCDxBHqEwoCjUcY7Z/xzuENaY+mS6Z+ynfAmzovSxzB17416mifE56t1hZiGuMaOGrTYrwu52fSwsym/qUaRbpbwsuv6IdKHU9ypek85ajeXePJcw4I8A6HEd0+h/es35p3ek+V9Iw+HZTrdZh3QJDhGljK6jAVpOeLnVcNsKtIuup2dX4Lkznd7zvHY4WLFcF+lTZ+Ew2H6ynSayvia2UZbB0y+o9w/8AruC7rBHdXx79Ku2evx3VAyzCM6r/AJjodUP7A8Wle3BN5OPmyuMriVatRfQcLp1EMqZllkasFLBRByiDlWCglWCgOVcoJUQHKIFLlECgMFXKCVJVQYKkoJVygKVJQyqlARKEqSqKCil1HACSQALkmwCuvWawZnEADmuR2rtR9Vx7QYLU23AkauPPj4Ze9WRrGbehiMUyrVJpOEtDWVCWkyJeWxfmSvJxtJwddpeNQ4CHN8CIhK2DiA2qW8HtgTxIv9xK9mvSHevLK6yd/HjvDUeXh8c4WfodCdfNbaVduYEEGTGo4oXUmxJMx960bO2aHkvc2QW66EXkEFZtj0krpNiYy8Ls9mAyCvnWEfleNYnzX03ZAaabSOS5eWPfCuuwY3J5NJ9y/N9au6oTUd2qjnVHHm5xzH3kr9G7KfaCvz5tvCdTia1LTq8RWYB3NqOA90L36X3cPU+WBRRRdjldESpKqVUrCDlXKCVcqIOVYKXKuUB5kWZKlGwSYHFBo6ndzSJ4NFzHNLbPenmo6lLHaxaO/jKhJZTEG77nuVEZhXu0afuRjZ9TkB4uCSOsc0uklosblLIMTeDoqjX/ACe/6P2gqOBePZ+0FjlHTEmCYQaH4VwEmIHeEiUWIDQYbPfPNeHtjahaMjDAnK941EggAeBF01tZNtuN21SpWJLjYZWiTcxrovFxXSeoeyG0xAOud0GSNbCwXi1Xy1vAg1LOi2UG3qEnEky4S2AQ3kLNjXT5y36ZG5jDqONfUdLnFxkQSTzJ1OllK8Tc2iCIHFon3Ee9ZKDmtNzpy1JiwsqrE5wXGA8RA+aLeptfzRtdKrDg7jMnxJ/cul68Obmm0ei5l5mdIaJkcBMT93ovW2Niczcp1FvFeXJjvu9uPLVbXNBECAfvXVDYzxg2y3KczXgyLtykX+17lxww7mP3S4NPABp9xXdbJw7q9FvWVKopUxmqV61QtptjgGsgOIHCFzZY26kd2OpjcrXk18OWFjiImR6fxXfdHX/FhcTtvaVKqAKLCykyplpOe4OqV4ac9V0dm+Xdjiup6KV5pDuWObC4zVZ48plbY77Zjl856e9EWOxb6wqdWKxL3SC8AiiXEkDT5M+q73Zb7rlv0gVoxVMOJyBjSabbGsajnNLDvCRlY77S30evXq/Rz9TOzjv5lUf7Qoeg/wAyiP4R/wAP/wAw/wAyi+r8KOLTz5UlBKuVyMDUlDKqUUyVJS8yuUDJWjC2zO9ltvFZJVhyD0dobxYfaYEO0XbwaNGtARUTmFM8Gkg+V1jrVczieZKo3uOXDge25DtF0ZGjgwepQ4ypuUx5pmLxAzNblBkCSbmFUIoUc8wd4aN5p2LIpvEASGiR3pDaUVYGgMpmIxLXvOcW0DhqFRnx+2eqplwawGDADZJK411becHQescYg5hLgCR52Pu4rbjsT1lYgGWsJZSBBguAMutwJkeAXmETmab5m2EWABMgfV7tRPJakbk0qjRIdlscucCXNBMuYJiOTlmrU8ztDLnX83kX9B6L09nsc50lzjApiWhsH41t76zlWZ9LLUHd1mrcp3XVCO70WvZphpUwHcdAeWpB5IscOxp2ecrXi8Pkc6Dut3Z+qw8RbiEVXCh5A13Kx1cezPIRwU0bZMEA+GutL4EnKMxvB8dPEhe50V2WfhHVPG68kMebNJAnQ3mOHf3Fc/Tpw5zD7RFiBxDZnzXb7F2j8NoglzGYnDZXONnVHERFVrYsx85XBo1JnthJN9l3p1Oyupoy1zKb3Bxu9rXQAbWKzbc2u/EA5WzRp2NMWzkg2FogQe6y8N2PNasGtOXMJeTfqwO2XR7MGfBb6lOm17WtzFjRTqy6m5zS00zVGVzfnENkwRJcdLK44zZcnnbSpuq1H1MsMwtJuHDoDSanWhtUwCQQXaaWGi6Lofi43VxVSq/O2jmnI0VKuZhDszjVOUuieI1J7K6Do1iIeuXq8e/7Orpq+sbMqLyv0hYUHqapIayXU61SCS2nGaGxo5xGUHm8eenZFaYWnphgjWwbgA4upup1Whpg5mOBHl+S4+ny9PJK9ubHcrm/5IH+5bN/v6f5KLnvhNX+0ML/ANL/AKFa+7r7/wAvmPAJUzJZcpmXCyZKkoMykoDlXKXKmZAyVcpYKvMg0sxTg0tGh9QlgpcqwVUasRXzR9EQmNxLSQ4zIGnNYpVyrsaPhBzF3ErHtDEFtNzh2ohtid42CbK8rblZsZXaAFx1HcL+o81Ys8vJpP3QNQ1wMt5RxHDgUqo0NLQNHhuV5cDFUNbPgLjX/AosOHZTe7psbGTGh46j0Ta1MPAYQGy6o4FwIhzaeYNMTYkAGw1W49F7ILZdmiQaczmPz3m0A2slYB4NTMG9m5jvr31b9KPNN2K8nrBDiWupgiGSCM8gyDpp5JdOk4MDt0ZnVmb0EzdwtYa5VpHrYvZmai6sGElwrOMBt99rRx5MdwTcdQdSrMhrgMuKEHKLdY4cl5lKvFCozO2CbfFtdqahJ00316u096o0hzDDMUfk4/r3fRWvIw9LtmdXVfVDHNa6rWddsj+qdqLfO5BY21X0H08VSDiIezEMbAD6ObK5jgDoW8fAyIldlXwvX4bFNlhOaoWCHUSHGnS8AdOS5ihTIaCSzK+aVRpqO7NXDC9nfT96lncle30Uw4y1qzQTTxOJbhqLgZe2kXS53jEAix3ih2pjqZa95DaZc2qQd9hd11TdIsdGAx3NCPZFN1KlRojL8Vhald4cTRfnrHKBIh03pnjZy8TbeMqVGdW4PDnPDTnLSCKbIG9EjfqO0K1O0Pd6mAw/V4SpXc1zXYqq57ewdwONMC4mwd70eyqmV3mvM25tgyyi0tDWHKQ0zJdiHOvvHhC14V0O81ydR7Ojgr6fsHFaLscgqUi06PaWnwIhfONgYnRd/suvLYXzL2ruy7zb5h/szxHtu/vP9Ki+t5Aouv8A7OX7fhz/AAOP6Pz+ooouh85FaiiC1RUUQWrCiiCwiCiiItWooqIvJ2xx8WfeFai3j5axeTguy/65/FctbfmfWrfsKKLU8tph/wCkYn9e37nIcP2G/rR9yii17oVS+Sd9Rv7LVq2h2x+rxH4rlFEngdh0N7Fb67/w6a5naXyTvq4b8OmootX/AH4Rvd/R6v6jCfh01zrPlKX1z/7KiiZf0pO2P6S79dT/ABF7tHVRRcnN5dHC7HYWgX0DYuiii+dn5d/6XrqKKKMP/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hAQEBUQEBAPDxAPDw8PDw4PDw8NDw8QFBAVFBUQFBUXHCYeFxkjGRQUHy8gIycpLCwsFR4xNTAqNSYrLCkBCQoKDgwOFw8PFykcHBwpKSwpLCwpKSksKSkpKSwpLCwpKSwpKSkpLCkpKSkpKSkpKSkpKSwpKSwpKSksLCkpLP/AABEIAOEA4QMBIgACEQEDEQH/xAAcAAACAwEBAQEAAAAAAAAAAAACAwABBAYFBwj/xABKEAABAwIDBAcCCgUJCQAAAAABAAIRAyEEEjEFIkFRBhMyYXGBkVKhFCMzQmJykrGz0QdzsuHxFRY0Q1WTwdLiF1Rjg5Sio7Tw/8QAGQEBAQEBAQEAAAAAAAAAAAAAAAECBAMF/8QAKBEBAQACAQMCBQUBAAAAAAAAAAECEQMEITESQRMiUWGRQoGx0fAU/9oADAMBAAIRAxEAPwDkgEYCgCIBZc6wEQCjQihBAFcKQrhBIVqK4QUoihPGGGWZi95RCabwNQCEZZ85p04cQtD8KBaLBubOk4VsmOYK0Co1SbvdutvHMoTvMMahxMdxSiFbHlpkWKKAOIEDjqlkLS6tPzWg8wEohQJIQEJ5CBwQIcEshPc1AWoEEICE4tQOCoS4JTgnkJbgis7glOC0OCU4IpDgluTnBKcEUCiKFEV04CIBSEQCy80ARBW6mRYqBBAEQCgTaD8rpQF8EdEmAfZm6PC4UOBJMRYDvTKVMvfIByjUnigJLM1rO0VGh2Ga2ZEiB4grLiS2RBm10Dnk6klVCbQ7EVZaBPklUX5TPKVUKQihKkIoUhACoooUhABQEJpCGFAohAWp5agcFRncEtwT3BLcECCEtwT3BKcFQhwSXBaHBJcEUhwSnBPcEtwRopRXCiK6gBaMK25d7LSfPglQtOFEh45tt5LLzZ0ymyfISqaye5Oa4NNpPA8EAdrQX7lGhMY4AyB4dyABQNdiSWhosBy4oMxNpJUhWAqBhXCKFIUQMKQjhSFQICLq+9WGog1UB1SEsToVEIEFqEtTy1AQikkIHBOcEtwQIcEpwWhzUtwQZ3BKcFocEpwQIcElwWhwSnhVWZwSnBaHBJcEUqFEUKIrqYTKL8pB9fBAAiAWWDKtKDPA3CEBGyqRbUcioAoKARgKwFYCIGFcI4UhBWVRGAplQBCoBMhWAgEBWihXlVQMoSmZVRagUUBTi1AWopSFwRlqAhVS3BKcE5yW5AhwSnBPcEpwQZ3BKcE9wSnIrO8JLwnvCW4KqQrVwrRXUQiAUARALDCgExqoBGGoCAVwrARNRAgK4VkKQoiQrAVtaoqKIVQjhSEAhEooAqJKGUUKoQCUBTXUjE+iB7CNRHFAtwSnBOJQFFIIQOCc5U5paRI4THcisrglOWx9IG7fNvELI8KhDwkuCe4JLgikPCUU9wSSilqkyFFR04RBUiAWGVgJgQBGFEEiCEIgiIiYyTCkJ9MZWl3E2CorrMtm+Z5pRKdTeBeJPAHRXinTEgAxeEGcK4Tq1g1vISfEpbRJRAwonVaYAsCPFA8aBUDqqa2THMwrTcMN+eQJQBiO1A0bATMQOsqBrb2DfzWdxkzzK2sYWNMfKOE/VakVjxwGcgaCB6LMKcmAmEqjSOv8UUFfDFokkX4cUGM+b9QJ1d26ATJN/BDjaZ3Y9gKqw5oMhViWCzho73FW5ER8Ue5wUGF4SXBOeluCLGd6U5PckPVUKiFRUdWGnXhpKfQwrnX0aOJTcRiGkhjRuMP2u9DiMQ53c3gBYLDJEIwFQCIKIsBGAqBRIik6p2G+aVCaLtj2TPkgGk+CDExwWuk91SSQ2BcmIWNOa+YaBbiOZVgGrTM6zKZSADS4cDCLEU4h3umbJQrRYC3EHiqI6uXWN7q3uuRASwbyiqP5cde9VCk/D6u7mFLa3jwCZhHbxHtAhRSqLgDJvGgWujVD3OMnsFYXNUp1S2Y4iCmwt0TbRPp9ubXEN9FmKCUlAu1vrKXtjabKJDnuy7oAbq53cALlZdt7XFFheRmcbNboCeZPJcPXxr61TrKri55i+jWjgByAR6Y47dFjOlTJ3KbjNwXQB7liqdI65EN6sNJkgMzEHzKw16wcIOVzuehnnyKyuc65FoIHI30R7emR6rNtVBckPHFuXKRwmR4r0xXzBpEjNeD3SuWY9zZBGoIIK2MxDjTEOIyTYzqbmCPuQ9Mr3XN/d+aU9YsFtPOcj7cj7X5Lc9sWVedx0VCitRGXaOqU9Wghw4G4TMITUMOyhvzuEBKOKHsNSgssCcBJjSTHgoqlEFBAiCgVoi0TXQhUhEE5ygKFQIDKiFEqKUlRFTplxga6qinv4DT70IMX5ImATvaceCZicvzQBGpmSUUqrUDrxB496UURQFRAlLKYVmxriKbyNQx0HjojTiekGOdXrEDsUyWtvYkau9fuWPq6eXUZx4iUFAEEuES0aESCDY24oRUE9hpJtpAC06pNExP5eKbRAIM6xofFG2lEu4jhyvxWurhzVYHU2lxAuGiT+9S1qR6bujz6uH+FU6bjSpD48saDkpgXfa8DXTS62bU6Mu+AtxmGl1EBvwilAcaTpg1T9HSeU8kX6PultPB1Yru+JcwsLT2fTvuFu/nlS2diqtPBxXwNZ2ZlNwOUU3jepgOjM0HM0TaANYvz25y6jokws24mnmLpABjXvXUZmva36Qse/keR7ljxWz+rqh7aTsPRrA1sMKjml4p5gC2RYgHhexbrqdtdgNLMDBBEt07j5r13t45Y+ZWTqyqV5+/3ql6OR1SsKlYWGFo2hCiCIJWqlWEECa50DKPM/wCClFup9kSgDSeBKCgE/wCBuGsN8SlslpmPXRNdvNLiACDY81QkjzVwjo0Q6IN5uO5HqXRygKhTWSY5plaiacb1+7gjLYpjnmvzSatSdNBzVDX77c3zm9rvHNZiU/BHejm0ys5UoooSiQlZQBXm7drFuHfHac0tb4kflK9IrFtSmHUjImIdHgZS9npxyXKSvnofHfISswm4JT6tLeIAgTbw4IHUStbdOqfRoZmyCTMwTrY3BW3oxiTTrhhMAn3p+wWANLIDiTmBMHKYiAtmP6J4hsYmhSqVWMcHVXtaMrBx4yeOgXnlZ3lemMvawvpn0bfhqrKwHxeKlwNiBV1I89fVextfoZUOyqWLaGmvTqDOxm/UeypAc57tXOBDe4NEAC5PcdHGUdo4I4Ss0OeAHU57TXtu0tPMFdJ0VaOodhaouwECRqNFy3ls19nT8Od6+RVdhVXYKniMS7FPrUajWtFUA4enQdaGAcc2SXcUjbeGdSZRcINKu0nLNyQ69/RfaGbKzYbEYTKDnpv6rMJAfBLLfWAXyXa2ILsHTbA+KxUxxax1J88dMzY9FvjzuTOck28fIzk/1YrVZm8v+5RdTi3Po6OVAVRUlRzDBTAkgogUDVEGZXKI14c7rxxgFJFQjQkKqVUtMj+IVvLTceiCGoeat9Ym3AcAlyrQG18aImySlhMoPAcJ0ViNNF7IIcDHF08VnfE2uOBV1IAgGSTw5IGETe45LSnUTlBdzEBZ0dWtmPIDQckEqAShKIoSogSl1WSCDxBHqEwoCjUcY7Z/xzuENaY+mS6Z+ynfAmzovSxzB17416mifE56t1hZiGuMaOGrTYrwu52fSwsym/qUaRbpbwsuv6IdKHU9ypek85ajeXePJcw4I8A6HEd0+h/es35p3ek+V9Iw+HZTrdZh3QJDhGljK6jAVpOeLnVcNsKtIuup2dX4Lkznd7zvHY4WLFcF+lTZ+Ew2H6ynSayvia2UZbB0y+o9w/8AruC7rBHdXx79Ku2evx3VAyzCM6r/AJjodUP7A8Wle3BN5OPmyuMriVatRfQcLp1EMqZllkasFLBRByiDlWCglWCgOVcoJUQHKIFLlECgMFXKCVJVQYKkoJVygKVJQyqlARKEqSqKCil1HACSQALkmwCuvWawZnEADmuR2rtR9Vx7QYLU23AkauPPj4Ze9WRrGbehiMUyrVJpOEtDWVCWkyJeWxfmSvJxtJwddpeNQ4CHN8CIhK2DiA2qW8HtgTxIv9xK9mvSHevLK6yd/HjvDUeXh8c4WfodCdfNbaVduYEEGTGo4oXUmxJMx960bO2aHkvc2QW66EXkEFZtj0krpNiYy8Ls9mAyCvnWEfleNYnzX03ZAaabSOS5eWPfCuuwY3J5NJ9y/N9au6oTUd2qjnVHHm5xzH3kr9G7KfaCvz5tvCdTia1LTq8RWYB3NqOA90L36X3cPU+WBRRRdjldESpKqVUrCDlXKCVcqIOVYKXKuUB5kWZKlGwSYHFBo6ndzSJ4NFzHNLbPenmo6lLHaxaO/jKhJZTEG77nuVEZhXu0afuRjZ9TkB4uCSOsc0uklosblLIMTeDoqjX/ACe/6P2gqOBePZ+0FjlHTEmCYQaH4VwEmIHeEiUWIDQYbPfPNeHtjahaMjDAnK941EggAeBF01tZNtuN21SpWJLjYZWiTcxrovFxXSeoeyG0xAOud0GSNbCwXi1Xy1vAg1LOi2UG3qEnEky4S2AQ3kLNjXT5y36ZG5jDqONfUdLnFxkQSTzJ1OllK8Tc2iCIHFon3Ee9ZKDmtNzpy1JiwsqrE5wXGA8RA+aLeptfzRtdKrDg7jMnxJ/cul68Obmm0ei5l5mdIaJkcBMT93ovW2Niczcp1FvFeXJjvu9uPLVbXNBECAfvXVDYzxg2y3KczXgyLtykX+17lxww7mP3S4NPABp9xXdbJw7q9FvWVKopUxmqV61QtptjgGsgOIHCFzZY26kd2OpjcrXk18OWFjiImR6fxXfdHX/FhcTtvaVKqAKLCykyplpOe4OqV4ac9V0dm+Xdjiup6KV5pDuWObC4zVZ48plbY77Zjl856e9EWOxb6wqdWKxL3SC8AiiXEkDT5M+q73Zb7rlv0gVoxVMOJyBjSabbGsajnNLDvCRlY77S30evXq/Rz9TOzjv5lUf7Qoeg/wAyiP4R/wAP/wAw/wAyi+r8KOLTz5UlBKuVyMDUlDKqUUyVJS8yuUDJWjC2zO9ltvFZJVhyD0dobxYfaYEO0XbwaNGtARUTmFM8Gkg+V1jrVczieZKo3uOXDge25DtF0ZGjgwepQ4ypuUx5pmLxAzNblBkCSbmFUIoUc8wd4aN5p2LIpvEASGiR3pDaUVYGgMpmIxLXvOcW0DhqFRnx+2eqplwawGDADZJK411becHQescYg5hLgCR52Pu4rbjsT1lYgGWsJZSBBguAMutwJkeAXmETmab5m2EWABMgfV7tRPJakbk0qjRIdlscucCXNBMuYJiOTlmrU8ztDLnX83kX9B6L09nsc50lzjApiWhsH41t76zlWZ9LLUHd1mrcp3XVCO70WvZphpUwHcdAeWpB5IscOxp2ecrXi8Pkc6Dut3Z+qw8RbiEVXCh5A13Kx1cezPIRwU0bZMEA+GutL4EnKMxvB8dPEhe50V2WfhHVPG68kMebNJAnQ3mOHf3Fc/Tpw5zD7RFiBxDZnzXb7F2j8NoglzGYnDZXONnVHERFVrYsx85XBo1JnthJN9l3p1Oyupoy1zKb3Bxu9rXQAbWKzbc2u/EA5WzRp2NMWzkg2FogQe6y8N2PNasGtOXMJeTfqwO2XR7MGfBb6lOm17WtzFjRTqy6m5zS00zVGVzfnENkwRJcdLK44zZcnnbSpuq1H1MsMwtJuHDoDSanWhtUwCQQXaaWGi6Lofi43VxVSq/O2jmnI0VKuZhDszjVOUuieI1J7K6Do1iIeuXq8e/7Orpq+sbMqLyv0hYUHqapIayXU61SCS2nGaGxo5xGUHm8eenZFaYWnphgjWwbgA4upup1Whpg5mOBHl+S4+ny9PJK9ubHcrm/5IH+5bN/v6f5KLnvhNX+0ML/ANL/AKFa+7r7/wAvmPAJUzJZcpmXCyZKkoMykoDlXKXKmZAyVcpYKvMg0sxTg0tGh9QlgpcqwVUasRXzR9EQmNxLSQ4zIGnNYpVyrsaPhBzF3ErHtDEFtNzh2ohtid42CbK8rblZsZXaAFx1HcL+o81Ys8vJpP3QNQ1wMt5RxHDgUqo0NLQNHhuV5cDFUNbPgLjX/AosOHZTe7psbGTGh46j0Ta1MPAYQGy6o4FwIhzaeYNMTYkAGw1W49F7ILZdmiQaczmPz3m0A2slYB4NTMG9m5jvr31b9KPNN2K8nrBDiWupgiGSCM8gyDpp5JdOk4MDt0ZnVmb0EzdwtYa5VpHrYvZmai6sGElwrOMBt99rRx5MdwTcdQdSrMhrgMuKEHKLdY4cl5lKvFCozO2CbfFtdqahJ00316u096o0hzDDMUfk4/r3fRWvIw9LtmdXVfVDHNa6rWddsj+qdqLfO5BY21X0H08VSDiIezEMbAD6ObK5jgDoW8fAyIldlXwvX4bFNlhOaoWCHUSHGnS8AdOS5ihTIaCSzK+aVRpqO7NXDC9nfT96lncle30Uw4y1qzQTTxOJbhqLgZe2kXS53jEAix3ih2pjqZa95DaZc2qQd9hd11TdIsdGAx3NCPZFN1KlRojL8Vhald4cTRfnrHKBIh03pnjZy8TbeMqVGdW4PDnPDTnLSCKbIG9EjfqO0K1O0Pd6mAw/V4SpXc1zXYqq57ewdwONMC4mwd70eyqmV3mvM25tgyyi0tDWHKQ0zJdiHOvvHhC14V0O81ydR7Ojgr6fsHFaLscgqUi06PaWnwIhfONgYnRd/suvLYXzL2ruy7zb5h/szxHtu/vP9Ki+t5Aouv8A7OX7fhz/AAOP6Pz+ooouh85FaiiC1RUUQWrCiiCwiCiiItWooqIvJ2xx8WfeFai3j5axeTguy/65/FctbfmfWrfsKKLU8tph/wCkYn9e37nIcP2G/rR9yii17oVS+Sd9Rv7LVq2h2x+rxH4rlFEngdh0N7Fb67/w6a5naXyTvq4b8OmootX/AH4Rvd/R6v6jCfh01zrPlKX1z/7KiiZf0pO2P6S79dT/ABF7tHVRRcnN5dHC7HYWgX0DYuiii+dn5d/6XrqKKKMP/9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7942"/>
            <a:ext cx="12192000" cy="8159932"/>
          </a:xfrm>
          <a:prstGeom prst="rect">
            <a:avLst/>
          </a:prstGeom>
        </p:spPr>
      </p:pic>
    </p:spTree>
    <p:extLst>
      <p:ext uri="{BB962C8B-B14F-4D97-AF65-F5344CB8AC3E}">
        <p14:creationId xmlns:p14="http://schemas.microsoft.com/office/powerpoint/2010/main" val="1948651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Surrender Toolbox</a:t>
            </a:r>
            <a:endParaRPr lang="en-US" dirty="0">
              <a:solidFill>
                <a:srgbClr val="000000"/>
              </a:solidFill>
            </a:endParaRPr>
          </a:p>
        </p:txBody>
      </p:sp>
      <p:sp>
        <p:nvSpPr>
          <p:cNvPr id="3" name="Content Placeholder 2"/>
          <p:cNvSpPr>
            <a:spLocks noGrp="1"/>
          </p:cNvSpPr>
          <p:nvPr>
            <p:ph idx="1"/>
          </p:nvPr>
        </p:nvSpPr>
        <p:spPr>
          <a:xfrm>
            <a:off x="457201" y="2603500"/>
            <a:ext cx="5867400" cy="3416300"/>
          </a:xfrm>
        </p:spPr>
        <p:txBody>
          <a:bodyPr>
            <a:normAutofit/>
          </a:bodyPr>
          <a:lstStyle/>
          <a:p>
            <a:pPr marL="514350" indent="-514350">
              <a:buClr>
                <a:schemeClr val="bg2">
                  <a:lumMod val="10000"/>
                </a:schemeClr>
              </a:buClr>
              <a:buAutoNum type="arabicPeriod"/>
            </a:pPr>
            <a:r>
              <a:rPr lang="en-US" sz="2800" dirty="0" smtClean="0">
                <a:solidFill>
                  <a:srgbClr val="000000"/>
                </a:solidFill>
              </a:rPr>
              <a:t>Repent</a:t>
            </a:r>
          </a:p>
          <a:p>
            <a:pPr marL="514350" indent="-514350">
              <a:buClr>
                <a:schemeClr val="bg2">
                  <a:lumMod val="10000"/>
                </a:schemeClr>
              </a:buClr>
              <a:buAutoNum type="arabicPeriod"/>
            </a:pPr>
            <a:r>
              <a:rPr lang="en-US" sz="2800" dirty="0" smtClean="0">
                <a:solidFill>
                  <a:srgbClr val="000000"/>
                </a:solidFill>
              </a:rPr>
              <a:t>Learn about surrender</a:t>
            </a:r>
          </a:p>
          <a:p>
            <a:pPr marL="514350" indent="-514350">
              <a:buClr>
                <a:schemeClr val="bg2">
                  <a:lumMod val="10000"/>
                </a:schemeClr>
              </a:buClr>
              <a:buAutoNum type="arabicPeriod"/>
            </a:pPr>
            <a:r>
              <a:rPr lang="en-US" sz="2800" b="1" dirty="0" smtClean="0">
                <a:solidFill>
                  <a:srgbClr val="000000"/>
                </a:solidFill>
              </a:rPr>
              <a:t>Ask relentlessly</a:t>
            </a:r>
          </a:p>
          <a:p>
            <a:pPr marL="0" indent="0">
              <a:buClr>
                <a:schemeClr val="bg2">
                  <a:lumMod val="10000"/>
                </a:schemeClr>
              </a:buClr>
              <a:buNone/>
            </a:pPr>
            <a:endParaRPr lang="en-US" sz="2800" dirty="0" smtClean="0">
              <a:solidFill>
                <a:srgbClr val="00000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9400" y="2880434"/>
            <a:ext cx="5018150" cy="3444166"/>
          </a:xfrm>
          <a:prstGeom prst="rect">
            <a:avLst/>
          </a:prstGeom>
        </p:spPr>
      </p:pic>
    </p:spTree>
    <p:extLst>
      <p:ext uri="{BB962C8B-B14F-4D97-AF65-F5344CB8AC3E}">
        <p14:creationId xmlns:p14="http://schemas.microsoft.com/office/powerpoint/2010/main" val="22554914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02512"/>
            <a:ext cx="12192000" cy="8160512"/>
          </a:xfrm>
          <a:prstGeom prst="rect">
            <a:avLst/>
          </a:prstGeom>
        </p:spPr>
      </p:pic>
      <p:sp>
        <p:nvSpPr>
          <p:cNvPr id="5" name="Content Placeholder 2"/>
          <p:cNvSpPr txBox="1">
            <a:spLocks/>
          </p:cNvSpPr>
          <p:nvPr/>
        </p:nvSpPr>
        <p:spPr>
          <a:xfrm>
            <a:off x="5181600" y="1828800"/>
            <a:ext cx="6629401" cy="4787900"/>
          </a:xfrm>
          <a:prstGeom prst="rect">
            <a:avLst/>
          </a:prstGeom>
          <a:effectLst>
            <a:glow>
              <a:schemeClr val="bg1">
                <a:alpha val="18000"/>
              </a:schemeClr>
            </a:glow>
          </a:effectLst>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800" dirty="0" smtClean="0">
                <a:solidFill>
                  <a:schemeClr val="bg1"/>
                </a:solidFill>
                <a:effectLst>
                  <a:glow rad="533400">
                    <a:srgbClr val="000000">
                      <a:alpha val="88000"/>
                    </a:srgbClr>
                  </a:glow>
                </a:effectLst>
              </a:rPr>
              <a:t>“Prayer is heaven’s ordained means of success in the conflict with sin and the development of Christian character. The divine influences that come in answer to the prayer of faith will accomplish in the soul of the suppliant ALL FOR WHICH HE PLEADS.” </a:t>
            </a:r>
          </a:p>
          <a:p>
            <a:pPr marL="0" indent="0">
              <a:buNone/>
            </a:pPr>
            <a:r>
              <a:rPr lang="en-US" dirty="0" smtClean="0">
                <a:solidFill>
                  <a:schemeClr val="bg1"/>
                </a:solidFill>
                <a:effectLst>
                  <a:glow rad="533400">
                    <a:srgbClr val="000000">
                      <a:alpha val="88000"/>
                    </a:srgbClr>
                  </a:glow>
                </a:effectLst>
              </a:rPr>
              <a:t>							Acts of the Apostles, p. 564</a:t>
            </a:r>
          </a:p>
        </p:txBody>
      </p:sp>
    </p:spTree>
    <p:extLst>
      <p:ext uri="{BB962C8B-B14F-4D97-AF65-F5344CB8AC3E}">
        <p14:creationId xmlns:p14="http://schemas.microsoft.com/office/powerpoint/2010/main" val="859821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Knee work</a:t>
            </a:r>
            <a:endParaRPr lang="en-US" dirty="0">
              <a:solidFill>
                <a:srgbClr val="000000"/>
              </a:solidFill>
            </a:endParaRP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505200" y="2590800"/>
            <a:ext cx="5341891" cy="3416300"/>
          </a:xfrm>
        </p:spPr>
      </p:pic>
    </p:spTree>
    <p:extLst>
      <p:ext uri="{BB962C8B-B14F-4D97-AF65-F5344CB8AC3E}">
        <p14:creationId xmlns:p14="http://schemas.microsoft.com/office/powerpoint/2010/main" val="204156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Knee work</a:t>
            </a:r>
            <a:endParaRPr lang="en-US" dirty="0">
              <a:solidFill>
                <a:srgbClr val="000000"/>
              </a:solidFill>
            </a:endParaRP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505200" y="2590800"/>
            <a:ext cx="5341891" cy="3416300"/>
          </a:xfrm>
        </p:spPr>
      </p:pic>
    </p:spTree>
    <p:extLst>
      <p:ext uri="{BB962C8B-B14F-4D97-AF65-F5344CB8AC3E}">
        <p14:creationId xmlns:p14="http://schemas.microsoft.com/office/powerpoint/2010/main" val="704186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0" cy="8797629"/>
          </a:xfrm>
          <a:prstGeom prst="rect">
            <a:avLst/>
          </a:prstGeom>
        </p:spPr>
      </p:pic>
      <p:sp>
        <p:nvSpPr>
          <p:cNvPr id="4" name="Title 2"/>
          <p:cNvSpPr>
            <a:spLocks noGrp="1"/>
          </p:cNvSpPr>
          <p:nvPr>
            <p:ph type="ctrTitle"/>
          </p:nvPr>
        </p:nvSpPr>
        <p:spPr>
          <a:xfrm>
            <a:off x="457200" y="3505200"/>
            <a:ext cx="5181600" cy="1752600"/>
          </a:xfrm>
        </p:spPr>
        <p:txBody>
          <a:bodyPr>
            <a:normAutofit/>
          </a:bodyPr>
          <a:lstStyle/>
          <a:p>
            <a:r>
              <a:rPr lang="en-US" dirty="0" smtClean="0">
                <a:solidFill>
                  <a:schemeClr val="bg1"/>
                </a:solidFill>
              </a:rPr>
              <a:t>How to Die…</a:t>
            </a:r>
            <a:br>
              <a:rPr lang="en-US" dirty="0" smtClean="0">
                <a:solidFill>
                  <a:schemeClr val="bg1"/>
                </a:solidFill>
              </a:rPr>
            </a:br>
            <a:endParaRPr lang="en-US" dirty="0">
              <a:solidFill>
                <a:schemeClr val="bg1"/>
              </a:solidFill>
            </a:endParaRPr>
          </a:p>
        </p:txBody>
      </p:sp>
      <p:sp>
        <p:nvSpPr>
          <p:cNvPr id="7" name="Title 2"/>
          <p:cNvSpPr txBox="1">
            <a:spLocks/>
          </p:cNvSpPr>
          <p:nvPr/>
        </p:nvSpPr>
        <p:spPr bwMode="gray">
          <a:xfrm>
            <a:off x="6781800" y="3200400"/>
            <a:ext cx="5181600" cy="12954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bg1"/>
                </a:solidFill>
              </a:rPr>
              <a:t>and Do It Right</a:t>
            </a:r>
            <a:endParaRPr lang="en-US" dirty="0">
              <a:solidFill>
                <a:schemeClr val="bg1"/>
              </a:solidFill>
            </a:endParaRPr>
          </a:p>
        </p:txBody>
      </p:sp>
      <p:sp>
        <p:nvSpPr>
          <p:cNvPr id="5" name="TextBox 4"/>
          <p:cNvSpPr txBox="1"/>
          <p:nvPr/>
        </p:nvSpPr>
        <p:spPr>
          <a:xfrm>
            <a:off x="8229600" y="5715000"/>
            <a:ext cx="2343911" cy="461665"/>
          </a:xfrm>
          <a:prstGeom prst="rect">
            <a:avLst/>
          </a:prstGeom>
          <a:noFill/>
        </p:spPr>
        <p:txBody>
          <a:bodyPr wrap="none" rtlCol="0">
            <a:spAutoFit/>
          </a:bodyPr>
          <a:lstStyle/>
          <a:p>
            <a:r>
              <a:rPr lang="en-US" sz="2400" dirty="0" smtClean="0">
                <a:solidFill>
                  <a:schemeClr val="bg1"/>
                </a:solidFill>
              </a:rPr>
              <a:t>delighting.org</a:t>
            </a:r>
            <a:endParaRPr lang="en-US" sz="2400" dirty="0">
              <a:solidFill>
                <a:schemeClr val="bg1"/>
              </a:solidFill>
            </a:endParaRPr>
          </a:p>
        </p:txBody>
      </p:sp>
    </p:spTree>
    <p:extLst>
      <p:ext uri="{BB962C8B-B14F-4D97-AF65-F5344CB8AC3E}">
        <p14:creationId xmlns:p14="http://schemas.microsoft.com/office/powerpoint/2010/main" val="35650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Surrender Toolbox</a:t>
            </a:r>
            <a:endParaRPr lang="en-US" dirty="0">
              <a:solidFill>
                <a:srgbClr val="000000"/>
              </a:solidFill>
            </a:endParaRPr>
          </a:p>
        </p:txBody>
      </p:sp>
      <p:sp>
        <p:nvSpPr>
          <p:cNvPr id="3" name="Content Placeholder 2"/>
          <p:cNvSpPr>
            <a:spLocks noGrp="1"/>
          </p:cNvSpPr>
          <p:nvPr>
            <p:ph idx="1"/>
          </p:nvPr>
        </p:nvSpPr>
        <p:spPr>
          <a:xfrm>
            <a:off x="457201" y="2603500"/>
            <a:ext cx="5867400" cy="3416300"/>
          </a:xfrm>
        </p:spPr>
        <p:txBody>
          <a:bodyPr>
            <a:normAutofit/>
          </a:bodyPr>
          <a:lstStyle/>
          <a:p>
            <a:pPr marL="514350" indent="-514350">
              <a:buClr>
                <a:schemeClr val="bg2">
                  <a:lumMod val="10000"/>
                </a:schemeClr>
              </a:buClr>
              <a:buAutoNum type="arabicPeriod"/>
            </a:pPr>
            <a:r>
              <a:rPr lang="en-US" sz="2800" dirty="0" smtClean="0">
                <a:solidFill>
                  <a:srgbClr val="000000"/>
                </a:solidFill>
              </a:rPr>
              <a:t>Repent</a:t>
            </a:r>
          </a:p>
          <a:p>
            <a:pPr marL="514350" indent="-514350">
              <a:buClr>
                <a:schemeClr val="bg2">
                  <a:lumMod val="10000"/>
                </a:schemeClr>
              </a:buClr>
              <a:buAutoNum type="arabicPeriod"/>
            </a:pPr>
            <a:r>
              <a:rPr lang="en-US" sz="2800" dirty="0" smtClean="0">
                <a:solidFill>
                  <a:srgbClr val="000000"/>
                </a:solidFill>
              </a:rPr>
              <a:t>Learn about surrender</a:t>
            </a:r>
          </a:p>
          <a:p>
            <a:pPr marL="514350" indent="-514350">
              <a:buClr>
                <a:schemeClr val="bg2">
                  <a:lumMod val="10000"/>
                </a:schemeClr>
              </a:buClr>
              <a:buAutoNum type="arabicPeriod"/>
            </a:pPr>
            <a:r>
              <a:rPr lang="en-US" sz="2800" dirty="0" smtClean="0">
                <a:solidFill>
                  <a:srgbClr val="000000"/>
                </a:solidFill>
              </a:rPr>
              <a:t>Ask relentlessly</a:t>
            </a:r>
          </a:p>
          <a:p>
            <a:pPr marL="514350" indent="-514350">
              <a:buClr>
                <a:schemeClr val="bg2">
                  <a:lumMod val="10000"/>
                </a:schemeClr>
              </a:buClr>
              <a:buAutoNum type="arabicPeriod"/>
            </a:pPr>
            <a:r>
              <a:rPr lang="en-US" sz="2800" b="1" dirty="0" smtClean="0">
                <a:solidFill>
                  <a:srgbClr val="000000"/>
                </a:solidFill>
              </a:rPr>
              <a:t>Count the costs</a:t>
            </a:r>
          </a:p>
          <a:p>
            <a:pPr marL="0" indent="0">
              <a:buNone/>
            </a:pPr>
            <a:endParaRPr lang="en-US" sz="2800" dirty="0" smtClean="0">
              <a:solidFill>
                <a:srgbClr val="00000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9400" y="2880434"/>
            <a:ext cx="5018150" cy="3444166"/>
          </a:xfrm>
          <a:prstGeom prst="rect">
            <a:avLst/>
          </a:prstGeom>
        </p:spPr>
      </p:pic>
    </p:spTree>
    <p:extLst>
      <p:ext uri="{BB962C8B-B14F-4D97-AF65-F5344CB8AC3E}">
        <p14:creationId xmlns:p14="http://schemas.microsoft.com/office/powerpoint/2010/main" val="2033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446" y="-5863"/>
            <a:ext cx="12291646" cy="8194431"/>
          </a:xfrm>
        </p:spPr>
      </p:pic>
    </p:spTree>
    <p:extLst>
      <p:ext uri="{BB962C8B-B14F-4D97-AF65-F5344CB8AC3E}">
        <p14:creationId xmlns:p14="http://schemas.microsoft.com/office/powerpoint/2010/main" val="22265721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5" y="2527300"/>
            <a:ext cx="7150845" cy="5397500"/>
          </a:xfrm>
        </p:spPr>
        <p:txBody>
          <a:bodyPr>
            <a:normAutofit/>
          </a:bodyPr>
          <a:lstStyle/>
          <a:p>
            <a:pPr marL="0" indent="0">
              <a:buNone/>
            </a:pPr>
            <a:r>
              <a:rPr lang="en-US" sz="2800" dirty="0">
                <a:solidFill>
                  <a:srgbClr val="000000"/>
                </a:solidFill>
              </a:rPr>
              <a:t>“For which one of </a:t>
            </a:r>
            <a:r>
              <a:rPr lang="en-US" sz="2800" dirty="0" smtClean="0">
                <a:solidFill>
                  <a:srgbClr val="000000"/>
                </a:solidFill>
              </a:rPr>
              <a:t>you, when </a:t>
            </a:r>
            <a:r>
              <a:rPr lang="en-US" sz="2800" dirty="0">
                <a:solidFill>
                  <a:srgbClr val="000000"/>
                </a:solidFill>
              </a:rPr>
              <a:t>he wants to build a tower, does not first sit down and calculate the cost to see if he has enough to complete it? Otherwise, when he has laid a foundation and is not able to finish, all who observe it begin to ridicule him, saying, ‘This man began to build and was not able to finish</a:t>
            </a:r>
            <a:r>
              <a:rPr lang="en-US" sz="2800" dirty="0" smtClean="0">
                <a:solidFill>
                  <a:srgbClr val="000000"/>
                </a:solidFill>
              </a:rPr>
              <a:t>.’”</a:t>
            </a:r>
            <a:endParaRPr lang="en-US" dirty="0">
              <a:solidFill>
                <a:srgbClr val="000000"/>
              </a:solidFill>
            </a:endParaRPr>
          </a:p>
        </p:txBody>
      </p:sp>
      <p:pic>
        <p:nvPicPr>
          <p:cNvPr id="5" name="Picture 4"/>
          <p:cNvPicPr>
            <a:picLocks noChangeAspect="1"/>
          </p:cNvPicPr>
          <p:nvPr/>
        </p:nvPicPr>
        <p:blipFill>
          <a:blip r:embed="rId3"/>
          <a:stretch>
            <a:fillRect/>
          </a:stretch>
        </p:blipFill>
        <p:spPr>
          <a:xfrm>
            <a:off x="8534400" y="2705100"/>
            <a:ext cx="3118010" cy="3619500"/>
          </a:xfrm>
          <a:prstGeom prst="rect">
            <a:avLst/>
          </a:prstGeom>
        </p:spPr>
      </p:pic>
    </p:spTree>
    <p:extLst>
      <p:ext uri="{BB962C8B-B14F-4D97-AF65-F5344CB8AC3E}">
        <p14:creationId xmlns:p14="http://schemas.microsoft.com/office/powerpoint/2010/main" val="171802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1" y="2286000"/>
            <a:ext cx="6934200" cy="5397500"/>
          </a:xfrm>
        </p:spPr>
        <p:txBody>
          <a:bodyPr>
            <a:normAutofit/>
          </a:bodyPr>
          <a:lstStyle/>
          <a:p>
            <a:pPr marL="0" indent="0">
              <a:buNone/>
            </a:pPr>
            <a:r>
              <a:rPr lang="en-US" sz="2800" dirty="0" smtClean="0">
                <a:solidFill>
                  <a:srgbClr val="000000"/>
                </a:solidFill>
              </a:rPr>
              <a:t>Or </a:t>
            </a:r>
            <a:r>
              <a:rPr lang="en-US" sz="2800" dirty="0">
                <a:solidFill>
                  <a:srgbClr val="000000"/>
                </a:solidFill>
              </a:rPr>
              <a:t>what king, when he sets out to meet another king in battle, will not first sit down and consider whether he is strong enough with ten thousand men to encounter the one coming against him with twenty thousand? Or else, while the other is still far away, he sends a delegation and asks for terms of peace” </a:t>
            </a:r>
            <a:endParaRPr lang="en-US" sz="2800" dirty="0" smtClean="0">
              <a:solidFill>
                <a:srgbClr val="000000"/>
              </a:solidFill>
            </a:endParaRPr>
          </a:p>
          <a:p>
            <a:pPr marL="0" indent="0">
              <a:buNone/>
            </a:pPr>
            <a:r>
              <a:rPr lang="en-US" sz="2200" dirty="0">
                <a:solidFill>
                  <a:srgbClr val="000000"/>
                </a:solidFill>
              </a:rPr>
              <a:t>	</a:t>
            </a:r>
            <a:r>
              <a:rPr lang="en-US" sz="2200" dirty="0" smtClean="0">
                <a:solidFill>
                  <a:srgbClr val="000000"/>
                </a:solidFill>
              </a:rPr>
              <a:t>									Luke 14:28-32</a:t>
            </a:r>
            <a:endParaRPr lang="en-US" sz="2200" dirty="0">
              <a:solidFill>
                <a:srgbClr val="000000"/>
              </a:solidFill>
            </a:endParaRPr>
          </a:p>
        </p:txBody>
      </p:sp>
      <p:pic>
        <p:nvPicPr>
          <p:cNvPr id="6" name="Picture 5"/>
          <p:cNvPicPr>
            <a:picLocks noChangeAspect="1"/>
          </p:cNvPicPr>
          <p:nvPr/>
        </p:nvPicPr>
        <p:blipFill>
          <a:blip r:embed="rId3"/>
          <a:stretch>
            <a:fillRect/>
          </a:stretch>
        </p:blipFill>
        <p:spPr>
          <a:xfrm>
            <a:off x="609600" y="1066800"/>
            <a:ext cx="3810000" cy="5181600"/>
          </a:xfrm>
          <a:prstGeom prst="rect">
            <a:avLst/>
          </a:prstGeom>
        </p:spPr>
      </p:pic>
    </p:spTree>
    <p:extLst>
      <p:ext uri="{BB962C8B-B14F-4D97-AF65-F5344CB8AC3E}">
        <p14:creationId xmlns:p14="http://schemas.microsoft.com/office/powerpoint/2010/main" val="25029793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Count the costs</a:t>
            </a:r>
            <a:endParaRPr lang="en-US" dirty="0">
              <a:solidFill>
                <a:srgbClr val="000000"/>
              </a:solidFill>
            </a:endParaRPr>
          </a:p>
        </p:txBody>
      </p:sp>
      <p:sp>
        <p:nvSpPr>
          <p:cNvPr id="3" name="Content Placeholder 2"/>
          <p:cNvSpPr>
            <a:spLocks noGrp="1"/>
          </p:cNvSpPr>
          <p:nvPr>
            <p:ph idx="1"/>
          </p:nvPr>
        </p:nvSpPr>
        <p:spPr>
          <a:xfrm>
            <a:off x="481264" y="2603499"/>
            <a:ext cx="3164304" cy="3833395"/>
          </a:xfrm>
        </p:spPr>
        <p:txBody>
          <a:bodyPr>
            <a:normAutofit/>
          </a:bodyPr>
          <a:lstStyle/>
          <a:p>
            <a:pPr marL="0" indent="0">
              <a:buNone/>
            </a:pPr>
            <a:r>
              <a:rPr lang="en-US" sz="2800" dirty="0">
                <a:solidFill>
                  <a:srgbClr val="000000"/>
                </a:solidFill>
              </a:rPr>
              <a:t>“Whoever does not carry his own cross and come after Me cannot be My disciple.” </a:t>
            </a:r>
            <a:r>
              <a:rPr lang="en-US" sz="2800" dirty="0" smtClean="0">
                <a:solidFill>
                  <a:srgbClr val="000000"/>
                </a:solidFill>
              </a:rPr>
              <a:t> 		</a:t>
            </a:r>
            <a:r>
              <a:rPr lang="en-US" sz="2000" dirty="0" smtClean="0">
                <a:solidFill>
                  <a:srgbClr val="000000"/>
                </a:solidFill>
              </a:rPr>
              <a:t>(verse 27)</a:t>
            </a:r>
            <a:endParaRPr lang="en-US" sz="2000" dirty="0">
              <a:solidFill>
                <a:srgbClr val="000000"/>
              </a:solidFill>
            </a:endParaRPr>
          </a:p>
          <a:p>
            <a:endParaRPr lang="en-US" dirty="0">
              <a:solidFill>
                <a:srgbClr val="000000"/>
              </a:solidFill>
            </a:endParaRPr>
          </a:p>
        </p:txBody>
      </p:sp>
      <p:sp>
        <p:nvSpPr>
          <p:cNvPr id="4" name="Content Placeholder 2"/>
          <p:cNvSpPr txBox="1">
            <a:spLocks/>
          </p:cNvSpPr>
          <p:nvPr/>
        </p:nvSpPr>
        <p:spPr>
          <a:xfrm>
            <a:off x="8754985" y="2603498"/>
            <a:ext cx="3164304" cy="383339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800" dirty="0">
                <a:solidFill>
                  <a:srgbClr val="000000"/>
                </a:solidFill>
              </a:rPr>
              <a:t>“So then, none of you can be My disciple who does not give up all his own </a:t>
            </a:r>
            <a:r>
              <a:rPr lang="en-US" sz="2800" dirty="0" smtClean="0">
                <a:solidFill>
                  <a:srgbClr val="000000"/>
                </a:solidFill>
              </a:rPr>
              <a:t>possessions.” 				</a:t>
            </a:r>
            <a:r>
              <a:rPr lang="en-US" sz="2000" dirty="0" smtClean="0">
                <a:solidFill>
                  <a:srgbClr val="000000"/>
                </a:solidFill>
              </a:rPr>
              <a:t>(verse </a:t>
            </a:r>
            <a:r>
              <a:rPr lang="en-US" sz="2000" dirty="0">
                <a:solidFill>
                  <a:srgbClr val="000000"/>
                </a:solidFill>
              </a:rPr>
              <a:t>33</a:t>
            </a:r>
            <a:r>
              <a:rPr lang="en-US" sz="2000" dirty="0" smtClean="0">
                <a:solidFill>
                  <a:srgbClr val="000000"/>
                </a:solidFill>
              </a:rPr>
              <a:t>)</a:t>
            </a:r>
            <a:endParaRPr lang="en-US" sz="2000" dirty="0">
              <a:solidFill>
                <a:srgbClr val="00000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7597" y="4944980"/>
            <a:ext cx="2642404" cy="1608164"/>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1536" y="2438400"/>
            <a:ext cx="2297206" cy="3124200"/>
          </a:xfrm>
          <a:prstGeom prst="rect">
            <a:avLst/>
          </a:prstGeom>
        </p:spPr>
      </p:pic>
    </p:spTree>
    <p:extLst>
      <p:ext uri="{BB962C8B-B14F-4D97-AF65-F5344CB8AC3E}">
        <p14:creationId xmlns:p14="http://schemas.microsoft.com/office/powerpoint/2010/main" val="329739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Count the costs</a:t>
            </a:r>
            <a:endParaRPr lang="en-US" dirty="0">
              <a:solidFill>
                <a:srgbClr val="000000"/>
              </a:solidFill>
            </a:endParaRPr>
          </a:p>
        </p:txBody>
      </p:sp>
      <p:sp>
        <p:nvSpPr>
          <p:cNvPr id="3" name="Content Placeholder 2"/>
          <p:cNvSpPr>
            <a:spLocks noGrp="1"/>
          </p:cNvSpPr>
          <p:nvPr>
            <p:ph idx="1"/>
          </p:nvPr>
        </p:nvSpPr>
        <p:spPr>
          <a:xfrm>
            <a:off x="814133" y="2423019"/>
            <a:ext cx="10768267" cy="3881521"/>
          </a:xfrm>
        </p:spPr>
        <p:txBody>
          <a:bodyPr>
            <a:normAutofit/>
          </a:bodyPr>
          <a:lstStyle/>
          <a:p>
            <a:pPr marL="0" indent="0">
              <a:buNone/>
            </a:pPr>
            <a:r>
              <a:rPr lang="en-US" sz="2800" dirty="0">
                <a:solidFill>
                  <a:srgbClr val="000000"/>
                </a:solidFill>
              </a:rPr>
              <a:t>“But whatever things were gain to me, those things I have </a:t>
            </a:r>
            <a:r>
              <a:rPr lang="en-US" sz="2800" b="1" dirty="0">
                <a:solidFill>
                  <a:srgbClr val="000000"/>
                </a:solidFill>
              </a:rPr>
              <a:t>COUNTED</a:t>
            </a:r>
            <a:r>
              <a:rPr lang="en-US" sz="2800" dirty="0">
                <a:solidFill>
                  <a:srgbClr val="000000"/>
                </a:solidFill>
              </a:rPr>
              <a:t> as loss for the sake of Christ. More than that, I </a:t>
            </a:r>
            <a:r>
              <a:rPr lang="en-US" sz="2800" b="1" dirty="0">
                <a:solidFill>
                  <a:srgbClr val="000000"/>
                </a:solidFill>
              </a:rPr>
              <a:t>COUNT</a:t>
            </a:r>
            <a:r>
              <a:rPr lang="en-US" sz="2800" dirty="0">
                <a:solidFill>
                  <a:srgbClr val="000000"/>
                </a:solidFill>
              </a:rPr>
              <a:t> all things to be loss in view of the surpassing value of knowing Christ Jesus my Lord, for whom I have suffered the loss of all things, and </a:t>
            </a:r>
            <a:r>
              <a:rPr lang="en-US" sz="2800" b="1" dirty="0">
                <a:solidFill>
                  <a:srgbClr val="000000"/>
                </a:solidFill>
              </a:rPr>
              <a:t>COUNT</a:t>
            </a:r>
            <a:r>
              <a:rPr lang="en-US" sz="2800" dirty="0">
                <a:solidFill>
                  <a:srgbClr val="000000"/>
                </a:solidFill>
              </a:rPr>
              <a:t> them but rubbish so that I may gain Christ,” </a:t>
            </a:r>
            <a:endParaRPr lang="en-US" sz="2800" dirty="0" smtClean="0">
              <a:solidFill>
                <a:srgbClr val="000000"/>
              </a:solidFill>
            </a:endParaRPr>
          </a:p>
          <a:p>
            <a:pPr marL="0" indent="0">
              <a:buNone/>
            </a:pPr>
            <a:r>
              <a:rPr lang="en-US" sz="2000" dirty="0">
                <a:solidFill>
                  <a:srgbClr val="000000"/>
                </a:solidFill>
              </a:rPr>
              <a:t>	</a:t>
            </a:r>
            <a:r>
              <a:rPr lang="en-US" sz="2000" dirty="0" smtClean="0">
                <a:solidFill>
                  <a:srgbClr val="000000"/>
                </a:solidFill>
              </a:rPr>
              <a:t>												Philippians 3:7-8</a:t>
            </a:r>
            <a:endParaRPr lang="en-US" sz="2000" dirty="0">
              <a:solidFill>
                <a:srgbClr val="000000"/>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8800" y="4876800"/>
            <a:ext cx="2133600" cy="1600200"/>
          </a:xfrm>
          <a:prstGeom prst="rect">
            <a:avLst/>
          </a:prstGeom>
        </p:spPr>
      </p:pic>
    </p:spTree>
    <p:extLst>
      <p:ext uri="{BB962C8B-B14F-4D97-AF65-F5344CB8AC3E}">
        <p14:creationId xmlns:p14="http://schemas.microsoft.com/office/powerpoint/2010/main" val="245262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Surrender Toolbox</a:t>
            </a:r>
            <a:endParaRPr lang="en-US" dirty="0">
              <a:solidFill>
                <a:srgbClr val="000000"/>
              </a:solidFill>
            </a:endParaRPr>
          </a:p>
        </p:txBody>
      </p:sp>
      <p:sp>
        <p:nvSpPr>
          <p:cNvPr id="3" name="Content Placeholder 2"/>
          <p:cNvSpPr>
            <a:spLocks noGrp="1"/>
          </p:cNvSpPr>
          <p:nvPr>
            <p:ph idx="1"/>
          </p:nvPr>
        </p:nvSpPr>
        <p:spPr>
          <a:xfrm>
            <a:off x="457201" y="2603500"/>
            <a:ext cx="5867400" cy="3416300"/>
          </a:xfrm>
        </p:spPr>
        <p:txBody>
          <a:bodyPr>
            <a:normAutofit/>
          </a:bodyPr>
          <a:lstStyle/>
          <a:p>
            <a:pPr marL="514350" indent="-514350">
              <a:buClr>
                <a:schemeClr val="bg2">
                  <a:lumMod val="10000"/>
                </a:schemeClr>
              </a:buClr>
              <a:buAutoNum type="arabicPeriod"/>
            </a:pPr>
            <a:r>
              <a:rPr lang="en-US" sz="2800" dirty="0" smtClean="0">
                <a:solidFill>
                  <a:srgbClr val="000000"/>
                </a:solidFill>
              </a:rPr>
              <a:t>Repent</a:t>
            </a:r>
          </a:p>
          <a:p>
            <a:pPr marL="514350" indent="-514350">
              <a:buClr>
                <a:schemeClr val="bg2">
                  <a:lumMod val="10000"/>
                </a:schemeClr>
              </a:buClr>
              <a:buAutoNum type="arabicPeriod"/>
            </a:pPr>
            <a:r>
              <a:rPr lang="en-US" sz="2800" dirty="0" smtClean="0">
                <a:solidFill>
                  <a:srgbClr val="000000"/>
                </a:solidFill>
              </a:rPr>
              <a:t>Learn about surrender</a:t>
            </a:r>
          </a:p>
          <a:p>
            <a:pPr marL="514350" indent="-514350">
              <a:buClr>
                <a:schemeClr val="bg2">
                  <a:lumMod val="10000"/>
                </a:schemeClr>
              </a:buClr>
              <a:buAutoNum type="arabicPeriod"/>
            </a:pPr>
            <a:r>
              <a:rPr lang="en-US" sz="2800" dirty="0" smtClean="0">
                <a:solidFill>
                  <a:srgbClr val="000000"/>
                </a:solidFill>
              </a:rPr>
              <a:t>Ask relentlessly</a:t>
            </a:r>
          </a:p>
          <a:p>
            <a:pPr marL="514350" indent="-514350">
              <a:buClr>
                <a:schemeClr val="bg2">
                  <a:lumMod val="10000"/>
                </a:schemeClr>
              </a:buClr>
              <a:buAutoNum type="arabicPeriod"/>
            </a:pPr>
            <a:r>
              <a:rPr lang="en-US" sz="2800" dirty="0" smtClean="0">
                <a:solidFill>
                  <a:srgbClr val="000000"/>
                </a:solidFill>
              </a:rPr>
              <a:t>Count the costs</a:t>
            </a:r>
          </a:p>
          <a:p>
            <a:pPr marL="514350" indent="-514350">
              <a:buClr>
                <a:schemeClr val="bg2">
                  <a:lumMod val="10000"/>
                </a:schemeClr>
              </a:buClr>
              <a:buAutoNum type="arabicPeriod"/>
            </a:pPr>
            <a:r>
              <a:rPr lang="en-US" sz="2800" b="1" dirty="0" smtClean="0">
                <a:solidFill>
                  <a:srgbClr val="000000"/>
                </a:solidFill>
              </a:rPr>
              <a:t>Be willing to be made willing</a:t>
            </a:r>
          </a:p>
          <a:p>
            <a:pPr marL="0" indent="0">
              <a:buClr>
                <a:schemeClr val="bg2">
                  <a:lumMod val="10000"/>
                </a:schemeClr>
              </a:buClr>
              <a:buNone/>
            </a:pPr>
            <a:endParaRPr lang="en-US" sz="2800" dirty="0" smtClean="0">
              <a:solidFill>
                <a:srgbClr val="00000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9400" y="2880434"/>
            <a:ext cx="5018150" cy="3444166"/>
          </a:xfrm>
          <a:prstGeom prst="rect">
            <a:avLst/>
          </a:prstGeom>
        </p:spPr>
      </p:pic>
    </p:spTree>
    <p:extLst>
      <p:ext uri="{BB962C8B-B14F-4D97-AF65-F5344CB8AC3E}">
        <p14:creationId xmlns:p14="http://schemas.microsoft.com/office/powerpoint/2010/main" val="14103221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5800" y="685800"/>
            <a:ext cx="6248400" cy="4165600"/>
          </a:xfr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9800" y="2743200"/>
            <a:ext cx="5483511" cy="3429000"/>
          </a:xfrm>
          <a:prstGeom prst="rect">
            <a:avLst/>
          </a:prstGeom>
        </p:spPr>
      </p:pic>
    </p:spTree>
    <p:extLst>
      <p:ext uri="{BB962C8B-B14F-4D97-AF65-F5344CB8AC3E}">
        <p14:creationId xmlns:p14="http://schemas.microsoft.com/office/powerpoint/2010/main" val="20875461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33869"/>
            <a:ext cx="12268200" cy="7671665"/>
          </a:xfrm>
          <a:prstGeom prst="rect">
            <a:avLst/>
          </a:prstGeom>
        </p:spPr>
      </p:pic>
    </p:spTree>
    <p:extLst>
      <p:ext uri="{BB962C8B-B14F-4D97-AF65-F5344CB8AC3E}">
        <p14:creationId xmlns:p14="http://schemas.microsoft.com/office/powerpoint/2010/main" val="23370439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33869"/>
            <a:ext cx="12268200" cy="7671665"/>
          </a:xfrm>
          <a:prstGeom prst="rect">
            <a:avLst/>
          </a:prstGeom>
        </p:spPr>
      </p:pic>
    </p:spTree>
    <p:extLst>
      <p:ext uri="{BB962C8B-B14F-4D97-AF65-F5344CB8AC3E}">
        <p14:creationId xmlns:p14="http://schemas.microsoft.com/office/powerpoint/2010/main" val="3369677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12192000" cy="8797629"/>
          </a:xfrm>
        </p:spPr>
      </p:pic>
    </p:spTree>
    <p:extLst>
      <p:ext uri="{BB962C8B-B14F-4D97-AF65-F5344CB8AC3E}">
        <p14:creationId xmlns:p14="http://schemas.microsoft.com/office/powerpoint/2010/main" val="28131358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Surrender Toolbox</a:t>
            </a:r>
            <a:endParaRPr lang="en-US" dirty="0">
              <a:solidFill>
                <a:srgbClr val="000000"/>
              </a:solidFill>
            </a:endParaRPr>
          </a:p>
        </p:txBody>
      </p:sp>
      <p:sp>
        <p:nvSpPr>
          <p:cNvPr id="3" name="Content Placeholder 2"/>
          <p:cNvSpPr>
            <a:spLocks noGrp="1"/>
          </p:cNvSpPr>
          <p:nvPr>
            <p:ph idx="1"/>
          </p:nvPr>
        </p:nvSpPr>
        <p:spPr>
          <a:xfrm>
            <a:off x="457201" y="2603500"/>
            <a:ext cx="5867400" cy="3416300"/>
          </a:xfrm>
        </p:spPr>
        <p:txBody>
          <a:bodyPr>
            <a:normAutofit/>
          </a:bodyPr>
          <a:lstStyle/>
          <a:p>
            <a:pPr marL="514350" indent="-514350">
              <a:buClr>
                <a:schemeClr val="bg2">
                  <a:lumMod val="10000"/>
                </a:schemeClr>
              </a:buClr>
              <a:buAutoNum type="arabicPeriod"/>
            </a:pPr>
            <a:r>
              <a:rPr lang="en-US" sz="2800" dirty="0" smtClean="0">
                <a:solidFill>
                  <a:srgbClr val="000000"/>
                </a:solidFill>
              </a:rPr>
              <a:t>Repent</a:t>
            </a:r>
          </a:p>
          <a:p>
            <a:pPr marL="514350" indent="-514350">
              <a:buClr>
                <a:schemeClr val="bg2">
                  <a:lumMod val="10000"/>
                </a:schemeClr>
              </a:buClr>
              <a:buAutoNum type="arabicPeriod"/>
            </a:pPr>
            <a:r>
              <a:rPr lang="en-US" sz="2800" dirty="0" smtClean="0">
                <a:solidFill>
                  <a:srgbClr val="000000"/>
                </a:solidFill>
              </a:rPr>
              <a:t>Learn about surrender</a:t>
            </a:r>
          </a:p>
          <a:p>
            <a:pPr marL="514350" indent="-514350">
              <a:buClr>
                <a:schemeClr val="bg2">
                  <a:lumMod val="10000"/>
                </a:schemeClr>
              </a:buClr>
              <a:buAutoNum type="arabicPeriod"/>
            </a:pPr>
            <a:r>
              <a:rPr lang="en-US" sz="2800" dirty="0" smtClean="0">
                <a:solidFill>
                  <a:srgbClr val="000000"/>
                </a:solidFill>
              </a:rPr>
              <a:t>Ask relentlessly</a:t>
            </a:r>
          </a:p>
          <a:p>
            <a:pPr marL="514350" indent="-514350">
              <a:buClr>
                <a:schemeClr val="bg2">
                  <a:lumMod val="10000"/>
                </a:schemeClr>
              </a:buClr>
              <a:buAutoNum type="arabicPeriod"/>
            </a:pPr>
            <a:r>
              <a:rPr lang="en-US" sz="2800" dirty="0" smtClean="0">
                <a:solidFill>
                  <a:srgbClr val="000000"/>
                </a:solidFill>
              </a:rPr>
              <a:t>Count the costs</a:t>
            </a:r>
          </a:p>
          <a:p>
            <a:pPr marL="514350" indent="-514350">
              <a:buClr>
                <a:schemeClr val="bg2">
                  <a:lumMod val="10000"/>
                </a:schemeClr>
              </a:buClr>
              <a:buAutoNum type="arabicPeriod"/>
            </a:pPr>
            <a:r>
              <a:rPr lang="en-US" sz="2800" dirty="0" smtClean="0">
                <a:solidFill>
                  <a:srgbClr val="000000"/>
                </a:solidFill>
              </a:rPr>
              <a:t>Be willing to be made willing</a:t>
            </a:r>
          </a:p>
          <a:p>
            <a:pPr marL="514350" indent="-514350">
              <a:buClr>
                <a:schemeClr val="bg2">
                  <a:lumMod val="10000"/>
                </a:schemeClr>
              </a:buClr>
              <a:buAutoNum type="arabicPeriod"/>
            </a:pPr>
            <a:r>
              <a:rPr lang="en-US" sz="2800" b="1" dirty="0" smtClean="0">
                <a:solidFill>
                  <a:srgbClr val="000000"/>
                </a:solidFill>
              </a:rPr>
              <a:t>Embrace change</a:t>
            </a:r>
          </a:p>
          <a:p>
            <a:pPr marL="0" indent="0">
              <a:buClr>
                <a:schemeClr val="bg2">
                  <a:lumMod val="10000"/>
                </a:schemeClr>
              </a:buClr>
              <a:buNone/>
            </a:pPr>
            <a:endParaRPr lang="en-US" sz="2800" dirty="0" smtClean="0">
              <a:solidFill>
                <a:srgbClr val="00000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9400" y="2880434"/>
            <a:ext cx="5018150" cy="3444166"/>
          </a:xfrm>
          <a:prstGeom prst="rect">
            <a:avLst/>
          </a:prstGeom>
        </p:spPr>
      </p:pic>
    </p:spTree>
    <p:extLst>
      <p:ext uri="{BB962C8B-B14F-4D97-AF65-F5344CB8AC3E}">
        <p14:creationId xmlns:p14="http://schemas.microsoft.com/office/powerpoint/2010/main" val="270987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52400"/>
            <a:ext cx="12192000" cy="7888942"/>
          </a:xfrm>
        </p:spPr>
      </p:pic>
    </p:spTree>
    <p:extLst>
      <p:ext uri="{BB962C8B-B14F-4D97-AF65-F5344CB8AC3E}">
        <p14:creationId xmlns:p14="http://schemas.microsoft.com/office/powerpoint/2010/main" val="31523707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33600" y="609600"/>
            <a:ext cx="8213140" cy="5638800"/>
          </a:xfrm>
        </p:spPr>
      </p:pic>
    </p:spTree>
    <p:extLst>
      <p:ext uri="{BB962C8B-B14F-4D97-AF65-F5344CB8AC3E}">
        <p14:creationId xmlns:p14="http://schemas.microsoft.com/office/powerpoint/2010/main" val="20612821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33600" y="609600"/>
            <a:ext cx="8213140" cy="5638800"/>
          </a:xfrm>
        </p:spPr>
      </p:pic>
    </p:spTree>
    <p:extLst>
      <p:ext uri="{BB962C8B-B14F-4D97-AF65-F5344CB8AC3E}">
        <p14:creationId xmlns:p14="http://schemas.microsoft.com/office/powerpoint/2010/main" val="33007100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Surrender Toolbox</a:t>
            </a:r>
            <a:endParaRPr lang="en-US" dirty="0">
              <a:solidFill>
                <a:srgbClr val="000000"/>
              </a:solidFill>
            </a:endParaRPr>
          </a:p>
        </p:txBody>
      </p:sp>
      <p:sp>
        <p:nvSpPr>
          <p:cNvPr id="3" name="Content Placeholder 2"/>
          <p:cNvSpPr>
            <a:spLocks noGrp="1"/>
          </p:cNvSpPr>
          <p:nvPr>
            <p:ph idx="1"/>
          </p:nvPr>
        </p:nvSpPr>
        <p:spPr>
          <a:xfrm>
            <a:off x="457201" y="2603500"/>
            <a:ext cx="5867400" cy="4330700"/>
          </a:xfrm>
        </p:spPr>
        <p:txBody>
          <a:bodyPr>
            <a:normAutofit/>
          </a:bodyPr>
          <a:lstStyle/>
          <a:p>
            <a:pPr marL="514350" indent="-514350">
              <a:buClr>
                <a:schemeClr val="bg2">
                  <a:lumMod val="10000"/>
                </a:schemeClr>
              </a:buClr>
              <a:buAutoNum type="arabicPeriod"/>
            </a:pPr>
            <a:r>
              <a:rPr lang="en-US" sz="2800" dirty="0" smtClean="0">
                <a:solidFill>
                  <a:srgbClr val="000000"/>
                </a:solidFill>
              </a:rPr>
              <a:t>Repent</a:t>
            </a:r>
          </a:p>
          <a:p>
            <a:pPr marL="514350" indent="-514350">
              <a:buClr>
                <a:schemeClr val="bg2">
                  <a:lumMod val="10000"/>
                </a:schemeClr>
              </a:buClr>
              <a:buAutoNum type="arabicPeriod"/>
            </a:pPr>
            <a:r>
              <a:rPr lang="en-US" sz="2800" dirty="0" smtClean="0">
                <a:solidFill>
                  <a:srgbClr val="000000"/>
                </a:solidFill>
              </a:rPr>
              <a:t>Learn about surrender</a:t>
            </a:r>
          </a:p>
          <a:p>
            <a:pPr marL="514350" indent="-514350">
              <a:buClr>
                <a:schemeClr val="bg2">
                  <a:lumMod val="10000"/>
                </a:schemeClr>
              </a:buClr>
              <a:buAutoNum type="arabicPeriod"/>
            </a:pPr>
            <a:r>
              <a:rPr lang="en-US" sz="2800" dirty="0" smtClean="0">
                <a:solidFill>
                  <a:srgbClr val="000000"/>
                </a:solidFill>
              </a:rPr>
              <a:t>Ask relentlessly</a:t>
            </a:r>
          </a:p>
          <a:p>
            <a:pPr marL="514350" indent="-514350">
              <a:buClr>
                <a:schemeClr val="bg2">
                  <a:lumMod val="10000"/>
                </a:schemeClr>
              </a:buClr>
              <a:buAutoNum type="arabicPeriod"/>
            </a:pPr>
            <a:r>
              <a:rPr lang="en-US" sz="2800" dirty="0" smtClean="0">
                <a:solidFill>
                  <a:srgbClr val="000000"/>
                </a:solidFill>
              </a:rPr>
              <a:t>Count the costs</a:t>
            </a:r>
          </a:p>
          <a:p>
            <a:pPr marL="514350" indent="-514350">
              <a:buClr>
                <a:schemeClr val="bg2">
                  <a:lumMod val="10000"/>
                </a:schemeClr>
              </a:buClr>
              <a:buAutoNum type="arabicPeriod"/>
            </a:pPr>
            <a:r>
              <a:rPr lang="en-US" sz="2800" dirty="0" smtClean="0">
                <a:solidFill>
                  <a:srgbClr val="000000"/>
                </a:solidFill>
              </a:rPr>
              <a:t>Be willing to be made willing</a:t>
            </a:r>
          </a:p>
          <a:p>
            <a:pPr marL="514350" indent="-514350">
              <a:buClr>
                <a:schemeClr val="bg2">
                  <a:lumMod val="10000"/>
                </a:schemeClr>
              </a:buClr>
              <a:buFont typeface="Wingdings 3" charset="2"/>
              <a:buAutoNum type="arabicPeriod"/>
            </a:pPr>
            <a:r>
              <a:rPr lang="en-US" sz="2800" dirty="0">
                <a:solidFill>
                  <a:srgbClr val="000000"/>
                </a:solidFill>
              </a:rPr>
              <a:t>Embrace </a:t>
            </a:r>
            <a:r>
              <a:rPr lang="en-US" sz="2800" dirty="0" smtClean="0">
                <a:solidFill>
                  <a:srgbClr val="000000"/>
                </a:solidFill>
              </a:rPr>
              <a:t>change</a:t>
            </a:r>
          </a:p>
          <a:p>
            <a:pPr marL="514350" indent="-514350">
              <a:buClr>
                <a:schemeClr val="bg2">
                  <a:lumMod val="10000"/>
                </a:schemeClr>
              </a:buClr>
              <a:buAutoNum type="arabicPeriod"/>
            </a:pPr>
            <a:r>
              <a:rPr lang="en-US" sz="2800" b="1" dirty="0" smtClean="0">
                <a:solidFill>
                  <a:srgbClr val="000000"/>
                </a:solidFill>
              </a:rPr>
              <a:t>Focus on Jesus</a:t>
            </a:r>
          </a:p>
          <a:p>
            <a:pPr marL="0" indent="0">
              <a:buClr>
                <a:schemeClr val="bg2">
                  <a:lumMod val="10000"/>
                </a:schemeClr>
              </a:buClr>
              <a:buNone/>
            </a:pPr>
            <a:endParaRPr lang="en-US" sz="2800" dirty="0" smtClean="0">
              <a:solidFill>
                <a:srgbClr val="00000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9400" y="2880434"/>
            <a:ext cx="5018150" cy="3444166"/>
          </a:xfrm>
          <a:prstGeom prst="rect">
            <a:avLst/>
          </a:prstGeom>
        </p:spPr>
      </p:pic>
    </p:spTree>
    <p:extLst>
      <p:ext uri="{BB962C8B-B14F-4D97-AF65-F5344CB8AC3E}">
        <p14:creationId xmlns:p14="http://schemas.microsoft.com/office/powerpoint/2010/main" val="278228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John, the beloved disciple</a:t>
            </a:r>
            <a:endParaRPr lang="en-US" dirty="0">
              <a:solidFill>
                <a:srgbClr val="000000"/>
              </a:solidFill>
            </a:endParaRPr>
          </a:p>
        </p:txBody>
      </p:sp>
      <p:sp>
        <p:nvSpPr>
          <p:cNvPr id="3" name="Content Placeholder 2"/>
          <p:cNvSpPr>
            <a:spLocks noGrp="1"/>
          </p:cNvSpPr>
          <p:nvPr>
            <p:ph idx="1"/>
          </p:nvPr>
        </p:nvSpPr>
        <p:spPr>
          <a:xfrm>
            <a:off x="914400" y="2590800"/>
            <a:ext cx="10503645" cy="3797300"/>
          </a:xfrm>
        </p:spPr>
        <p:txBody>
          <a:bodyPr>
            <a:normAutofit/>
          </a:bodyPr>
          <a:lstStyle/>
          <a:p>
            <a:pPr marL="0" indent="0">
              <a:buNone/>
            </a:pPr>
            <a:r>
              <a:rPr lang="en-US" sz="3600" dirty="0">
                <a:solidFill>
                  <a:srgbClr val="000000"/>
                </a:solidFill>
              </a:rPr>
              <a:t>“he beheld the tenderness and forbearance of Jesus, and heard His lessons of humility and patience. Day by day his heart was drawn out to Christ, until he </a:t>
            </a:r>
            <a:r>
              <a:rPr lang="en-US" sz="3600" b="1" dirty="0">
                <a:solidFill>
                  <a:srgbClr val="000000"/>
                </a:solidFill>
              </a:rPr>
              <a:t>lost sight of self</a:t>
            </a:r>
            <a:r>
              <a:rPr lang="en-US" sz="3600" dirty="0">
                <a:solidFill>
                  <a:srgbClr val="000000"/>
                </a:solidFill>
              </a:rPr>
              <a:t> in love for his Master. </a:t>
            </a:r>
            <a:r>
              <a:rPr lang="en-US" sz="3600" dirty="0" smtClean="0">
                <a:solidFill>
                  <a:srgbClr val="000000"/>
                </a:solidFill>
              </a:rPr>
              <a:t>”  </a:t>
            </a:r>
          </a:p>
          <a:p>
            <a:pPr marL="0" indent="0">
              <a:buNone/>
            </a:pPr>
            <a:r>
              <a:rPr lang="en-US" dirty="0" smtClean="0">
                <a:solidFill>
                  <a:srgbClr val="000000"/>
                </a:solidFill>
              </a:rPr>
              <a:t>												</a:t>
            </a:r>
            <a:r>
              <a:rPr lang="en-US" sz="2400" dirty="0" smtClean="0">
                <a:solidFill>
                  <a:srgbClr val="000000"/>
                </a:solidFill>
              </a:rPr>
              <a:t>Acts of the Apostles, </a:t>
            </a:r>
            <a:r>
              <a:rPr lang="en-US" sz="2400" dirty="0">
                <a:solidFill>
                  <a:srgbClr val="000000"/>
                </a:solidFill>
              </a:rPr>
              <a:t>p. </a:t>
            </a:r>
            <a:r>
              <a:rPr lang="en-US" sz="2400" dirty="0" smtClean="0">
                <a:solidFill>
                  <a:srgbClr val="000000"/>
                </a:solidFill>
              </a:rPr>
              <a:t>557</a:t>
            </a:r>
            <a:endParaRPr lang="en-US" sz="2400" dirty="0">
              <a:solidFill>
                <a:srgbClr val="000000"/>
              </a:solidFill>
            </a:endParaRPr>
          </a:p>
        </p:txBody>
      </p:sp>
    </p:spTree>
    <p:extLst>
      <p:ext uri="{BB962C8B-B14F-4D97-AF65-F5344CB8AC3E}">
        <p14:creationId xmlns:p14="http://schemas.microsoft.com/office/powerpoint/2010/main" val="17144531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228600"/>
            <a:ext cx="12192000" cy="8124750"/>
          </a:xfrm>
        </p:spPr>
      </p:pic>
    </p:spTree>
    <p:extLst>
      <p:ext uri="{BB962C8B-B14F-4D97-AF65-F5344CB8AC3E}">
        <p14:creationId xmlns:p14="http://schemas.microsoft.com/office/powerpoint/2010/main" val="3498612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228600"/>
            <a:ext cx="12192000" cy="8124750"/>
          </a:xfrm>
        </p:spPr>
      </p:pic>
    </p:spTree>
    <p:extLst>
      <p:ext uri="{BB962C8B-B14F-4D97-AF65-F5344CB8AC3E}">
        <p14:creationId xmlns:p14="http://schemas.microsoft.com/office/powerpoint/2010/main" val="35771255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Surrender Toolbox</a:t>
            </a:r>
            <a:endParaRPr lang="en-US" dirty="0">
              <a:solidFill>
                <a:srgbClr val="000000"/>
              </a:solidFill>
            </a:endParaRPr>
          </a:p>
        </p:txBody>
      </p:sp>
      <p:sp>
        <p:nvSpPr>
          <p:cNvPr id="3" name="Content Placeholder 2"/>
          <p:cNvSpPr>
            <a:spLocks noGrp="1"/>
          </p:cNvSpPr>
          <p:nvPr>
            <p:ph idx="1"/>
          </p:nvPr>
        </p:nvSpPr>
        <p:spPr>
          <a:xfrm>
            <a:off x="457201" y="2603500"/>
            <a:ext cx="5867400" cy="4330700"/>
          </a:xfrm>
        </p:spPr>
        <p:txBody>
          <a:bodyPr>
            <a:normAutofit/>
          </a:bodyPr>
          <a:lstStyle/>
          <a:p>
            <a:pPr marL="514350" indent="-514350">
              <a:buClr>
                <a:schemeClr val="bg2">
                  <a:lumMod val="10000"/>
                </a:schemeClr>
              </a:buClr>
              <a:buAutoNum type="arabicPeriod"/>
            </a:pPr>
            <a:r>
              <a:rPr lang="en-US" sz="2800" dirty="0" smtClean="0">
                <a:solidFill>
                  <a:srgbClr val="000000"/>
                </a:solidFill>
              </a:rPr>
              <a:t>Repent</a:t>
            </a:r>
          </a:p>
          <a:p>
            <a:pPr marL="514350" indent="-514350">
              <a:buClr>
                <a:schemeClr val="bg2">
                  <a:lumMod val="10000"/>
                </a:schemeClr>
              </a:buClr>
              <a:buAutoNum type="arabicPeriod"/>
            </a:pPr>
            <a:r>
              <a:rPr lang="en-US" sz="2800" dirty="0" smtClean="0">
                <a:solidFill>
                  <a:srgbClr val="000000"/>
                </a:solidFill>
              </a:rPr>
              <a:t>Learn about surrender</a:t>
            </a:r>
          </a:p>
          <a:p>
            <a:pPr marL="514350" indent="-514350">
              <a:buClr>
                <a:schemeClr val="bg2">
                  <a:lumMod val="10000"/>
                </a:schemeClr>
              </a:buClr>
              <a:buAutoNum type="arabicPeriod"/>
            </a:pPr>
            <a:r>
              <a:rPr lang="en-US" sz="2800" dirty="0" smtClean="0">
                <a:solidFill>
                  <a:srgbClr val="000000"/>
                </a:solidFill>
              </a:rPr>
              <a:t>Ask relentlessly</a:t>
            </a:r>
          </a:p>
          <a:p>
            <a:pPr marL="514350" indent="-514350">
              <a:buClr>
                <a:schemeClr val="bg2">
                  <a:lumMod val="10000"/>
                </a:schemeClr>
              </a:buClr>
              <a:buAutoNum type="arabicPeriod"/>
            </a:pPr>
            <a:r>
              <a:rPr lang="en-US" sz="2800" dirty="0" smtClean="0">
                <a:solidFill>
                  <a:srgbClr val="000000"/>
                </a:solidFill>
              </a:rPr>
              <a:t>Count the costs</a:t>
            </a:r>
          </a:p>
          <a:p>
            <a:pPr marL="514350" indent="-514350">
              <a:buClr>
                <a:schemeClr val="bg2">
                  <a:lumMod val="10000"/>
                </a:schemeClr>
              </a:buClr>
              <a:buAutoNum type="arabicPeriod"/>
            </a:pPr>
            <a:r>
              <a:rPr lang="en-US" sz="2800" dirty="0" smtClean="0">
                <a:solidFill>
                  <a:srgbClr val="000000"/>
                </a:solidFill>
              </a:rPr>
              <a:t>Be willing to be made willing</a:t>
            </a:r>
          </a:p>
          <a:p>
            <a:pPr marL="514350" indent="-514350">
              <a:buClr>
                <a:schemeClr val="bg2">
                  <a:lumMod val="10000"/>
                </a:schemeClr>
              </a:buClr>
              <a:buFont typeface="Wingdings 3" charset="2"/>
              <a:buAutoNum type="arabicPeriod"/>
            </a:pPr>
            <a:r>
              <a:rPr lang="en-US" sz="2800" dirty="0">
                <a:solidFill>
                  <a:srgbClr val="000000"/>
                </a:solidFill>
              </a:rPr>
              <a:t>Embrace </a:t>
            </a:r>
            <a:r>
              <a:rPr lang="en-US" sz="2800" dirty="0" smtClean="0">
                <a:solidFill>
                  <a:srgbClr val="000000"/>
                </a:solidFill>
              </a:rPr>
              <a:t>change</a:t>
            </a:r>
          </a:p>
          <a:p>
            <a:pPr marL="514350" indent="-514350">
              <a:buClr>
                <a:schemeClr val="bg2">
                  <a:lumMod val="10000"/>
                </a:schemeClr>
              </a:buClr>
              <a:buAutoNum type="arabicPeriod"/>
            </a:pPr>
            <a:r>
              <a:rPr lang="en-US" sz="2800" dirty="0" smtClean="0">
                <a:solidFill>
                  <a:srgbClr val="000000"/>
                </a:solidFill>
              </a:rPr>
              <a:t>Focus on Jesus</a:t>
            </a:r>
          </a:p>
          <a:p>
            <a:pPr marL="0" indent="0">
              <a:buClr>
                <a:schemeClr val="bg2">
                  <a:lumMod val="10000"/>
                </a:schemeClr>
              </a:buClr>
              <a:buNone/>
            </a:pPr>
            <a:endParaRPr lang="en-US" sz="2800" dirty="0" smtClean="0">
              <a:solidFill>
                <a:srgbClr val="00000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9400" y="2880434"/>
            <a:ext cx="5018150" cy="3444166"/>
          </a:xfrm>
          <a:prstGeom prst="rect">
            <a:avLst/>
          </a:prstGeom>
        </p:spPr>
      </p:pic>
    </p:spTree>
    <p:extLst>
      <p:ext uri="{BB962C8B-B14F-4D97-AF65-F5344CB8AC3E}">
        <p14:creationId xmlns:p14="http://schemas.microsoft.com/office/powerpoint/2010/main" val="4468155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0" cy="8128001"/>
          </a:xfrm>
          <a:prstGeom prst="rect">
            <a:avLst/>
          </a:prstGeom>
        </p:spPr>
      </p:pic>
      <p:sp>
        <p:nvSpPr>
          <p:cNvPr id="4" name="Rectangle 3"/>
          <p:cNvSpPr/>
          <p:nvPr/>
        </p:nvSpPr>
        <p:spPr>
          <a:xfrm>
            <a:off x="4114800" y="2514600"/>
            <a:ext cx="7924800" cy="3847207"/>
          </a:xfrm>
          <a:prstGeom prst="rect">
            <a:avLst/>
          </a:prstGeom>
        </p:spPr>
        <p:txBody>
          <a:bodyPr wrap="square">
            <a:spAutoFit/>
          </a:bodyPr>
          <a:lstStyle/>
          <a:p>
            <a:r>
              <a:rPr lang="en-US" sz="3600" dirty="0">
                <a:solidFill>
                  <a:schemeClr val="bg1"/>
                </a:solidFill>
                <a:effectLst>
                  <a:glow rad="558800">
                    <a:srgbClr val="0070C0">
                      <a:alpha val="88000"/>
                    </a:srgbClr>
                  </a:glow>
                </a:effectLst>
                <a:latin typeface="Times New Roman" panose="02020603050405020304" pitchFamily="18" charset="0"/>
              </a:rPr>
              <a:t>“The warfare against self is the greatest battle that was ever fought. The yielding of self, surrendering all to the will of God…is not an easy attainment. </a:t>
            </a:r>
            <a:r>
              <a:rPr lang="en-US" sz="3600" dirty="0" smtClean="0">
                <a:solidFill>
                  <a:schemeClr val="bg1"/>
                </a:solidFill>
                <a:effectLst>
                  <a:glow rad="558800">
                    <a:srgbClr val="0070C0">
                      <a:alpha val="88000"/>
                    </a:srgbClr>
                  </a:glow>
                </a:effectLst>
                <a:latin typeface="Times New Roman" panose="02020603050405020304" pitchFamily="18" charset="0"/>
              </a:rPr>
              <a:t>And </a:t>
            </a:r>
            <a:r>
              <a:rPr lang="en-US" sz="3600" dirty="0">
                <a:solidFill>
                  <a:schemeClr val="bg1"/>
                </a:solidFill>
                <a:effectLst>
                  <a:glow rad="558800">
                    <a:srgbClr val="0070C0">
                      <a:alpha val="88000"/>
                    </a:srgbClr>
                  </a:glow>
                </a:effectLst>
                <a:latin typeface="Times New Roman" panose="02020603050405020304" pitchFamily="18" charset="0"/>
              </a:rPr>
              <a:t>yet it is [our] privilege and [our] duty to be a perfect overcomer </a:t>
            </a:r>
            <a:r>
              <a:rPr lang="en-US" sz="3600" dirty="0" smtClean="0">
                <a:solidFill>
                  <a:schemeClr val="bg1"/>
                </a:solidFill>
                <a:effectLst>
                  <a:glow rad="558800">
                    <a:srgbClr val="0070C0">
                      <a:alpha val="88000"/>
                    </a:srgbClr>
                  </a:glow>
                </a:effectLst>
                <a:latin typeface="Times New Roman" panose="02020603050405020304" pitchFamily="18" charset="0"/>
              </a:rPr>
              <a:t>here ” </a:t>
            </a:r>
            <a:r>
              <a:rPr lang="en-US" sz="2800" dirty="0" smtClean="0">
                <a:solidFill>
                  <a:schemeClr val="bg1"/>
                </a:solidFill>
                <a:effectLst>
                  <a:glow rad="558800">
                    <a:srgbClr val="0070C0">
                      <a:alpha val="88000"/>
                    </a:srgbClr>
                  </a:glow>
                </a:effectLst>
                <a:latin typeface="Times New Roman" panose="02020603050405020304" pitchFamily="18" charset="0"/>
              </a:rPr>
              <a:t>	</a:t>
            </a:r>
          </a:p>
          <a:p>
            <a:r>
              <a:rPr lang="en-US" sz="2800" dirty="0">
                <a:solidFill>
                  <a:schemeClr val="bg1"/>
                </a:solidFill>
                <a:effectLst>
                  <a:glow rad="558800">
                    <a:srgbClr val="0070C0">
                      <a:alpha val="88000"/>
                    </a:srgbClr>
                  </a:glow>
                </a:effectLst>
                <a:latin typeface="Times New Roman" panose="02020603050405020304" pitchFamily="18" charset="0"/>
              </a:rPr>
              <a:t>	</a:t>
            </a:r>
            <a:r>
              <a:rPr lang="en-US" sz="2800" dirty="0" smtClean="0">
                <a:solidFill>
                  <a:schemeClr val="bg1"/>
                </a:solidFill>
                <a:effectLst>
                  <a:glow rad="558800">
                    <a:srgbClr val="0070C0">
                      <a:alpha val="88000"/>
                    </a:srgbClr>
                  </a:glow>
                </a:effectLst>
                <a:latin typeface="Times New Roman" panose="02020603050405020304" pitchFamily="18" charset="0"/>
              </a:rPr>
              <a:t>	</a:t>
            </a:r>
            <a:r>
              <a:rPr lang="en-US" sz="2000" dirty="0" smtClean="0">
                <a:solidFill>
                  <a:schemeClr val="bg1"/>
                </a:solidFill>
                <a:effectLst>
                  <a:glow rad="558800">
                    <a:srgbClr val="0070C0">
                      <a:alpha val="88000"/>
                    </a:srgbClr>
                  </a:glow>
                </a:effectLst>
                <a:latin typeface="Times New Roman" panose="02020603050405020304" pitchFamily="18" charset="0"/>
              </a:rPr>
              <a:t>Testimonies for the Church, vol. 3, p. </a:t>
            </a:r>
            <a:r>
              <a:rPr lang="en-US" sz="2000" dirty="0">
                <a:solidFill>
                  <a:schemeClr val="bg1"/>
                </a:solidFill>
                <a:effectLst>
                  <a:glow rad="558800">
                    <a:srgbClr val="0070C0">
                      <a:alpha val="88000"/>
                    </a:srgbClr>
                  </a:glow>
                </a:effectLst>
                <a:latin typeface="Times New Roman" panose="02020603050405020304" pitchFamily="18" charset="0"/>
              </a:rPr>
              <a:t>106, </a:t>
            </a:r>
            <a:r>
              <a:rPr lang="en-US" sz="2000" dirty="0" smtClean="0">
                <a:solidFill>
                  <a:schemeClr val="bg1"/>
                </a:solidFill>
                <a:effectLst>
                  <a:glow rad="558800">
                    <a:srgbClr val="0070C0">
                      <a:alpha val="88000"/>
                    </a:srgbClr>
                  </a:glow>
                </a:effectLst>
                <a:latin typeface="Times New Roman" panose="02020603050405020304" pitchFamily="18" charset="0"/>
              </a:rPr>
              <a:t>107</a:t>
            </a:r>
            <a:endParaRPr lang="en-US" sz="2000" dirty="0">
              <a:solidFill>
                <a:schemeClr val="bg1"/>
              </a:solidFill>
              <a:effectLst>
                <a:glow rad="558800">
                  <a:srgbClr val="0070C0">
                    <a:alpha val="88000"/>
                  </a:srgbClr>
                </a:glow>
              </a:effectLst>
            </a:endParaRPr>
          </a:p>
        </p:txBody>
      </p:sp>
    </p:spTree>
    <p:extLst>
      <p:ext uri="{BB962C8B-B14F-4D97-AF65-F5344CB8AC3E}">
        <p14:creationId xmlns:p14="http://schemas.microsoft.com/office/powerpoint/2010/main" val="417814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
            <a:ext cx="12192000" cy="8797629"/>
          </a:xfrm>
        </p:spPr>
      </p:pic>
    </p:spTree>
    <p:extLst>
      <p:ext uri="{BB962C8B-B14F-4D97-AF65-F5344CB8AC3E}">
        <p14:creationId xmlns:p14="http://schemas.microsoft.com/office/powerpoint/2010/main" val="5113971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12192000" cy="8797629"/>
          </a:xfrm>
        </p:spPr>
      </p:pic>
    </p:spTree>
    <p:extLst>
      <p:ext uri="{BB962C8B-B14F-4D97-AF65-F5344CB8AC3E}">
        <p14:creationId xmlns:p14="http://schemas.microsoft.com/office/powerpoint/2010/main" val="41815409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
            <a:ext cx="12192000" cy="8797629"/>
          </a:xfrm>
        </p:spPr>
      </p:pic>
    </p:spTree>
    <p:extLst>
      <p:ext uri="{BB962C8B-B14F-4D97-AF65-F5344CB8AC3E}">
        <p14:creationId xmlns:p14="http://schemas.microsoft.com/office/powerpoint/2010/main" val="26517811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678" y="0"/>
            <a:ext cx="12205677" cy="8121824"/>
          </a:xfrm>
        </p:spPr>
      </p:pic>
    </p:spTree>
    <p:extLst>
      <p:ext uri="{BB962C8B-B14F-4D97-AF65-F5344CB8AC3E}">
        <p14:creationId xmlns:p14="http://schemas.microsoft.com/office/powerpoint/2010/main" val="1842525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678" y="0"/>
            <a:ext cx="12205677" cy="8121824"/>
          </a:xfrm>
        </p:spPr>
      </p:pic>
    </p:spTree>
    <p:extLst>
      <p:ext uri="{BB962C8B-B14F-4D97-AF65-F5344CB8AC3E}">
        <p14:creationId xmlns:p14="http://schemas.microsoft.com/office/powerpoint/2010/main" val="1900238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TS010286715">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Ion Boardroom">
  <a:themeElements>
    <a:clrScheme name="Custom 9">
      <a:dk1>
        <a:srgbClr val="FFFFFF"/>
      </a:dk1>
      <a:lt1>
        <a:sysClr val="window" lastClr="FFFFFF"/>
      </a:lt1>
      <a:dk2>
        <a:srgbClr val="FFFFFF"/>
      </a:dk2>
      <a:lt2>
        <a:srgbClr val="FFFFFF"/>
      </a:lt2>
      <a:accent1>
        <a:srgbClr val="FFFF00"/>
      </a:accent1>
      <a:accent2>
        <a:srgbClr val="92D050"/>
      </a:accent2>
      <a:accent3>
        <a:srgbClr val="37A76F"/>
      </a:accent3>
      <a:accent4>
        <a:srgbClr val="FFFF00"/>
      </a:accent4>
      <a:accent5>
        <a:srgbClr val="92D050"/>
      </a:accent5>
      <a:accent6>
        <a:srgbClr val="FFFF00"/>
      </a:accent6>
      <a:hlink>
        <a:srgbClr val="EE7B08"/>
      </a:hlink>
      <a:folHlink>
        <a:srgbClr val="977B2D"/>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D801D66-535F-4D68-8745-8492CEE9CB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TS010286715</Template>
  <TotalTime>10463</TotalTime>
  <Words>2361</Words>
  <Application>Microsoft Office PowerPoint</Application>
  <PresentationFormat>Widescreen</PresentationFormat>
  <Paragraphs>448</Paragraphs>
  <Slides>60</Slides>
  <Notes>59</Notes>
  <HiddenSlides>4</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60</vt:i4>
      </vt:variant>
    </vt:vector>
  </HeadingPairs>
  <TitlesOfParts>
    <vt:vector size="70" baseType="lpstr">
      <vt:lpstr>Arial</vt:lpstr>
      <vt:lpstr>Calibri</vt:lpstr>
      <vt:lpstr>Century Gothic</vt:lpstr>
      <vt:lpstr>Courier New</vt:lpstr>
      <vt:lpstr>Times New Roman</vt:lpstr>
      <vt:lpstr>Wingdings</vt:lpstr>
      <vt:lpstr>Wingdings 3</vt:lpstr>
      <vt:lpstr>TS010286715</vt:lpstr>
      <vt:lpstr>White with Courier font for code slides</vt:lpstr>
      <vt:lpstr>Ion Boardroom</vt:lpstr>
      <vt:lpstr>PowerPoint Presentation</vt:lpstr>
      <vt:lpstr>How to Die… </vt:lpstr>
      <vt:lpstr>How to Die… </vt:lpstr>
      <vt:lpstr>How to Die…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phrase</vt:lpstr>
      <vt:lpstr>PowerPoint Presentation</vt:lpstr>
      <vt:lpstr>PowerPoint Presentation</vt:lpstr>
      <vt:lpstr>Surrender Toolbox</vt:lpstr>
      <vt:lpstr>Surrender Toolbox</vt:lpstr>
      <vt:lpstr>#1 Repent</vt:lpstr>
      <vt:lpstr>#1 Repent</vt:lpstr>
      <vt:lpstr>#1 Repent</vt:lpstr>
      <vt:lpstr>PowerPoint Presentation</vt:lpstr>
      <vt:lpstr>PowerPoint Presentation</vt:lpstr>
      <vt:lpstr>PowerPoint Presentation</vt:lpstr>
      <vt:lpstr>Surrender Toolbox</vt:lpstr>
      <vt:lpstr>PowerPoint Presentation</vt:lpstr>
      <vt:lpstr>PowerPoint Presentation</vt:lpstr>
      <vt:lpstr>Surrender Toolbox</vt:lpstr>
      <vt:lpstr>PowerPoint Presentation</vt:lpstr>
      <vt:lpstr>Knee work</vt:lpstr>
      <vt:lpstr>Knee work</vt:lpstr>
      <vt:lpstr>Surrender Toolbox</vt:lpstr>
      <vt:lpstr>PowerPoint Presentation</vt:lpstr>
      <vt:lpstr>PowerPoint Presentation</vt:lpstr>
      <vt:lpstr>PowerPoint Presentation</vt:lpstr>
      <vt:lpstr>Count the costs</vt:lpstr>
      <vt:lpstr>Count the costs</vt:lpstr>
      <vt:lpstr>Surrender Toolbox</vt:lpstr>
      <vt:lpstr>PowerPoint Presentation</vt:lpstr>
      <vt:lpstr>PowerPoint Presentation</vt:lpstr>
      <vt:lpstr>PowerPoint Presentation</vt:lpstr>
      <vt:lpstr>Surrender Toolbox</vt:lpstr>
      <vt:lpstr>PowerPoint Presentation</vt:lpstr>
      <vt:lpstr>PowerPoint Presentation</vt:lpstr>
      <vt:lpstr>PowerPoint Presentation</vt:lpstr>
      <vt:lpstr>Surrender Toolbox</vt:lpstr>
      <vt:lpstr>John, the beloved disciple</vt:lpstr>
      <vt:lpstr>PowerPoint Presentation</vt:lpstr>
      <vt:lpstr>PowerPoint Presentation</vt:lpstr>
      <vt:lpstr>Surrender Toolbox</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Backbone  of  the Christian Life</dc:title>
  <dc:creator>Michael Dant</dc:creator>
  <cp:lastModifiedBy>Mike Dant</cp:lastModifiedBy>
  <cp:revision>215</cp:revision>
  <dcterms:created xsi:type="dcterms:W3CDTF">2014-03-23T22:23:31Z</dcterms:created>
  <dcterms:modified xsi:type="dcterms:W3CDTF">2017-07-01T01:11:10Z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TC102867159990</vt:lpwstr>
  </property>
</Properties>
</file>