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xml" ContentType="application/vnd.openxmlformats-officedocument.presentationml.tags+xml"/>
  <Override PartName="/ppt/notesSlides/notesSlide26.xml" ContentType="application/vnd.openxmlformats-officedocument.presentationml.notesSlide+xml"/>
  <Override PartName="/ppt/tags/tag2.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57"/>
  </p:notesMasterIdLst>
  <p:sldIdLst>
    <p:sldId id="283" r:id="rId2"/>
    <p:sldId id="256" r:id="rId3"/>
    <p:sldId id="348" r:id="rId4"/>
    <p:sldId id="352" r:id="rId5"/>
    <p:sldId id="353" r:id="rId6"/>
    <p:sldId id="354" r:id="rId7"/>
    <p:sldId id="355" r:id="rId8"/>
    <p:sldId id="356" r:id="rId9"/>
    <p:sldId id="357" r:id="rId10"/>
    <p:sldId id="358" r:id="rId11"/>
    <p:sldId id="359" r:id="rId12"/>
    <p:sldId id="362" r:id="rId13"/>
    <p:sldId id="363" r:id="rId14"/>
    <p:sldId id="364" r:id="rId15"/>
    <p:sldId id="365" r:id="rId16"/>
    <p:sldId id="366" r:id="rId17"/>
    <p:sldId id="367" r:id="rId18"/>
    <p:sldId id="368" r:id="rId19"/>
    <p:sldId id="378" r:id="rId20"/>
    <p:sldId id="379" r:id="rId21"/>
    <p:sldId id="369" r:id="rId22"/>
    <p:sldId id="381" r:id="rId23"/>
    <p:sldId id="382" r:id="rId24"/>
    <p:sldId id="370" r:id="rId25"/>
    <p:sldId id="371" r:id="rId26"/>
    <p:sldId id="389" r:id="rId27"/>
    <p:sldId id="387" r:id="rId28"/>
    <p:sldId id="388" r:id="rId29"/>
    <p:sldId id="383" r:id="rId30"/>
    <p:sldId id="372" r:id="rId31"/>
    <p:sldId id="373" r:id="rId32"/>
    <p:sldId id="374" r:id="rId33"/>
    <p:sldId id="375" r:id="rId34"/>
    <p:sldId id="384" r:id="rId35"/>
    <p:sldId id="284" r:id="rId36"/>
    <p:sldId id="319" r:id="rId37"/>
    <p:sldId id="320" r:id="rId38"/>
    <p:sldId id="350" r:id="rId39"/>
    <p:sldId id="321" r:id="rId40"/>
    <p:sldId id="322" r:id="rId41"/>
    <p:sldId id="323" r:id="rId42"/>
    <p:sldId id="285" r:id="rId43"/>
    <p:sldId id="324" r:id="rId44"/>
    <p:sldId id="286" r:id="rId45"/>
    <p:sldId id="351" r:id="rId46"/>
    <p:sldId id="332" r:id="rId47"/>
    <p:sldId id="340" r:id="rId48"/>
    <p:sldId id="341" r:id="rId49"/>
    <p:sldId id="333" r:id="rId50"/>
    <p:sldId id="334" r:id="rId51"/>
    <p:sldId id="335" r:id="rId52"/>
    <p:sldId id="331" r:id="rId53"/>
    <p:sldId id="337" r:id="rId54"/>
    <p:sldId id="392" r:id="rId55"/>
    <p:sldId id="346"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DXBIE4e5ZFkb3X9oXxItMA==" hashData="EU0Ei/goM5hm26SSVfJqAwImQnEkZakhBc8yJTdtmW51YfBNilsA/piwo8oTLyz2juu1khDbMHJ5tN8cAMysYA=="/>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306" autoAdjust="0"/>
    <p:restoredTop sz="76953" autoAdjust="0"/>
  </p:normalViewPr>
  <p:slideViewPr>
    <p:cSldViewPr snapToGrid="0">
      <p:cViewPr varScale="1">
        <p:scale>
          <a:sx n="59" d="100"/>
          <a:sy n="59" d="100"/>
        </p:scale>
        <p:origin x="931" y="62"/>
      </p:cViewPr>
      <p:guideLst/>
    </p:cSldViewPr>
  </p:slideViewPr>
  <p:notesTextViewPr>
    <p:cViewPr>
      <p:scale>
        <a:sx n="300" d="100"/>
        <a:sy n="3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B9128A-CFFA-4770-822E-0288FC4A47EF}" type="datetimeFigureOut">
              <a:rPr lang="en-US" smtClean="0"/>
              <a:t>2/3/2018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D7B375-A604-4DF0-9D88-8AE59F55F322}" type="slidenum">
              <a:rPr lang="en-US" smtClean="0"/>
              <a:t>‹#›</a:t>
            </a:fld>
            <a:endParaRPr lang="en-US"/>
          </a:p>
        </p:txBody>
      </p:sp>
    </p:spTree>
    <p:extLst>
      <p:ext uri="{BB962C8B-B14F-4D97-AF65-F5344CB8AC3E}">
        <p14:creationId xmlns:p14="http://schemas.microsoft.com/office/powerpoint/2010/main" val="2761727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11111111111111111111111111111111</a:t>
            </a:r>
          </a:p>
          <a:p>
            <a:endParaRPr lang="en-US" dirty="0" smtClean="0"/>
          </a:p>
          <a:p>
            <a:r>
              <a:rPr lang="en-US" dirty="0" smtClean="0"/>
              <a:t>22222222222222222222222222222222</a:t>
            </a:r>
          </a:p>
          <a:p>
            <a:endParaRPr lang="en-US" dirty="0" smtClean="0"/>
          </a:p>
          <a:p>
            <a:r>
              <a:rPr lang="en-US" dirty="0" smtClean="0"/>
              <a:t>33333333333333333333333333333333</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8604481-22BE-4E33-B5C0-0103790E285C}" type="slidenum">
              <a:rPr lang="en-US" smtClean="0"/>
              <a:t>1</a:t>
            </a:fld>
            <a:endParaRPr lang="en-US"/>
          </a:p>
        </p:txBody>
      </p:sp>
    </p:spTree>
    <p:extLst>
      <p:ext uri="{BB962C8B-B14F-4D97-AF65-F5344CB8AC3E}">
        <p14:creationId xmlns:p14="http://schemas.microsoft.com/office/powerpoint/2010/main" val="27071398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Carl Grant – table tennis, Osaka Japan</a:t>
            </a:r>
          </a:p>
          <a:p>
            <a:endParaRPr lang="en-US" dirty="0" smtClean="0"/>
          </a:p>
          <a:p>
            <a:r>
              <a:rPr lang="en-US" dirty="0" smtClean="0"/>
              <a:t>That’s Mr. Chen – he’s our cook</a:t>
            </a:r>
          </a:p>
          <a:p>
            <a:endParaRPr lang="en-US" dirty="0" smtClean="0"/>
          </a:p>
          <a:p>
            <a:endParaRPr lang="en-US" dirty="0" smtClean="0"/>
          </a:p>
          <a:p>
            <a:endParaRPr lang="en-US" dirty="0" smtClean="0"/>
          </a:p>
          <a:p>
            <a:endParaRPr lang="en-US" dirty="0" smtClean="0"/>
          </a:p>
          <a:p>
            <a:r>
              <a:rPr lang="en-US" dirty="0" smtClean="0"/>
              <a:t>Google Images: labeled for noncommercial reuse</a:t>
            </a:r>
          </a:p>
          <a:p>
            <a:r>
              <a:rPr lang="en-US" dirty="0" smtClean="0"/>
              <a:t>http://www.abc.net.au/news/2012-08-06/chinese-table-tennis-player-ning-ding-in-the-semi-finals/4181286</a:t>
            </a:r>
          </a:p>
          <a:p>
            <a:endParaRPr lang="en-US" dirty="0"/>
          </a:p>
        </p:txBody>
      </p:sp>
      <p:sp>
        <p:nvSpPr>
          <p:cNvPr id="4" name="Slide Number Placeholder 3"/>
          <p:cNvSpPr>
            <a:spLocks noGrp="1"/>
          </p:cNvSpPr>
          <p:nvPr>
            <p:ph type="sldNum" sz="quarter" idx="10"/>
          </p:nvPr>
        </p:nvSpPr>
        <p:spPr/>
        <p:txBody>
          <a:bodyPr/>
          <a:lstStyle/>
          <a:p>
            <a:fld id="{04AC3AA9-3EEA-4AF8-B427-D592A9F5AB09}" type="slidenum">
              <a:rPr lang="en-US" smtClean="0"/>
              <a:t>10</a:t>
            </a:fld>
            <a:endParaRPr lang="en-US"/>
          </a:p>
        </p:txBody>
      </p:sp>
    </p:spTree>
    <p:extLst>
      <p:ext uri="{BB962C8B-B14F-4D97-AF65-F5344CB8AC3E}">
        <p14:creationId xmlns:p14="http://schemas.microsoft.com/office/powerpoint/2010/main" val="2311873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Self</a:t>
            </a:r>
            <a:r>
              <a:rPr lang="en-US" baseline="0" dirty="0" smtClean="0"/>
              <a:t> is enemy – laughs at feeble efforts</a:t>
            </a:r>
          </a:p>
          <a:p>
            <a:endParaRPr lang="en-US" baseline="0" dirty="0" smtClean="0"/>
          </a:p>
          <a:p>
            <a:r>
              <a:rPr lang="en-US" baseline="0" dirty="0" smtClean="0"/>
              <a:t>Intertwined - addicted to self</a:t>
            </a:r>
          </a:p>
          <a:p>
            <a:endParaRPr lang="en-US" baseline="0" dirty="0" smtClean="0"/>
          </a:p>
          <a:p>
            <a:r>
              <a:rPr lang="en-US" dirty="0" smtClean="0"/>
              <a:t>That is why [click-read]</a:t>
            </a:r>
            <a:endParaRPr lang="en-US" dirty="0"/>
          </a:p>
        </p:txBody>
      </p:sp>
      <p:sp>
        <p:nvSpPr>
          <p:cNvPr id="4" name="Slide Number Placeholder 3"/>
          <p:cNvSpPr>
            <a:spLocks noGrp="1"/>
          </p:cNvSpPr>
          <p:nvPr>
            <p:ph type="sldNum" sz="quarter" idx="10"/>
          </p:nvPr>
        </p:nvSpPr>
        <p:spPr/>
        <p:txBody>
          <a:bodyPr/>
          <a:lstStyle/>
          <a:p>
            <a:fld id="{04AC3AA9-3EEA-4AF8-B427-D592A9F5AB09}" type="slidenum">
              <a:rPr lang="en-US" smtClean="0"/>
              <a:t>11</a:t>
            </a:fld>
            <a:endParaRPr lang="en-US"/>
          </a:p>
        </p:txBody>
      </p:sp>
    </p:spTree>
    <p:extLst>
      <p:ext uri="{BB962C8B-B14F-4D97-AF65-F5344CB8AC3E}">
        <p14:creationId xmlns:p14="http://schemas.microsoft.com/office/powerpoint/2010/main" val="37310198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How can</a:t>
            </a:r>
            <a:r>
              <a:rPr lang="en-US" baseline="0" dirty="0" smtClean="0"/>
              <a:t> we fight self?</a:t>
            </a:r>
          </a:p>
          <a:p>
            <a:r>
              <a:rPr lang="en-US" dirty="0" smtClean="0"/>
              <a:t>Nicodemus</a:t>
            </a:r>
          </a:p>
          <a:p>
            <a:r>
              <a:rPr lang="en-US" dirty="0" smtClean="0"/>
              <a:t>The cure is to be born</a:t>
            </a:r>
            <a:r>
              <a:rPr lang="en-US" baseline="0" dirty="0" smtClean="0"/>
              <a:t> of Spirit</a:t>
            </a:r>
          </a:p>
          <a:p>
            <a:r>
              <a:rPr lang="en-US" baseline="0" dirty="0" smtClean="0"/>
              <a:t>    re-creative power</a:t>
            </a:r>
          </a:p>
          <a:p>
            <a:r>
              <a:rPr lang="en-US" baseline="0" dirty="0" smtClean="0"/>
              <a:t>    not a flesh patch-up [click]</a:t>
            </a:r>
          </a:p>
        </p:txBody>
      </p:sp>
      <p:sp>
        <p:nvSpPr>
          <p:cNvPr id="4" name="Slide Number Placeholder 3"/>
          <p:cNvSpPr>
            <a:spLocks noGrp="1"/>
          </p:cNvSpPr>
          <p:nvPr>
            <p:ph type="sldNum" sz="quarter" idx="10"/>
          </p:nvPr>
        </p:nvSpPr>
        <p:spPr/>
        <p:txBody>
          <a:bodyPr/>
          <a:lstStyle/>
          <a:p>
            <a:fld id="{04AC3AA9-3EEA-4AF8-B427-D592A9F5AB09}" type="slidenum">
              <a:rPr lang="en-US" smtClean="0"/>
              <a:t>12</a:t>
            </a:fld>
            <a:endParaRPr lang="en-US"/>
          </a:p>
        </p:txBody>
      </p:sp>
    </p:spTree>
    <p:extLst>
      <p:ext uri="{BB962C8B-B14F-4D97-AF65-F5344CB8AC3E}">
        <p14:creationId xmlns:p14="http://schemas.microsoft.com/office/powerpoint/2010/main" val="15013779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all have “flesh” problem</a:t>
            </a:r>
          </a:p>
          <a:p>
            <a:endParaRPr lang="en-US" dirty="0" smtClean="0"/>
          </a:p>
          <a:p>
            <a:r>
              <a:rPr lang="en-US" dirty="0" smtClean="0"/>
              <a:t>The cure</a:t>
            </a:r>
            <a:r>
              <a:rPr lang="en-US" baseline="0" dirty="0" smtClean="0"/>
              <a:t> is to be born again</a:t>
            </a:r>
          </a:p>
          <a:p>
            <a:endParaRPr lang="en-US" baseline="0" dirty="0" smtClean="0"/>
          </a:p>
          <a:p>
            <a:r>
              <a:rPr lang="en-US" baseline="0" dirty="0" smtClean="0"/>
              <a:t>[continued]</a:t>
            </a:r>
            <a:endParaRPr lang="en-US" dirty="0"/>
          </a:p>
        </p:txBody>
      </p:sp>
      <p:sp>
        <p:nvSpPr>
          <p:cNvPr id="4" name="Slide Number Placeholder 3"/>
          <p:cNvSpPr>
            <a:spLocks noGrp="1"/>
          </p:cNvSpPr>
          <p:nvPr>
            <p:ph type="sldNum" sz="quarter" idx="10"/>
          </p:nvPr>
        </p:nvSpPr>
        <p:spPr/>
        <p:txBody>
          <a:bodyPr/>
          <a:lstStyle/>
          <a:p>
            <a:fld id="{04AC3AA9-3EEA-4AF8-B427-D592A9F5AB09}" type="slidenum">
              <a:rPr lang="en-US" smtClean="0"/>
              <a:t>13</a:t>
            </a:fld>
            <a:endParaRPr lang="en-US"/>
          </a:p>
        </p:txBody>
      </p:sp>
    </p:spTree>
    <p:extLst>
      <p:ext uri="{BB962C8B-B14F-4D97-AF65-F5344CB8AC3E}">
        <p14:creationId xmlns:p14="http://schemas.microsoft.com/office/powerpoint/2010/main" val="23440096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Holy Spirit is working ON vs. IN</a:t>
            </a:r>
          </a:p>
          <a:p>
            <a:endParaRPr lang="en-US" baseline="0" dirty="0" smtClean="0"/>
          </a:p>
          <a:p>
            <a:r>
              <a:rPr lang="en-US" baseline="0" dirty="0" smtClean="0"/>
              <a:t>Broad road vs. narrow way</a:t>
            </a:r>
          </a:p>
          <a:p>
            <a:endParaRPr lang="en-US" baseline="0" dirty="0" smtClean="0"/>
          </a:p>
          <a:p>
            <a:r>
              <a:rPr lang="en-US" baseline="0" dirty="0" smtClean="0"/>
              <a:t>Jesus’ hurry-God WITH vs. God IN us</a:t>
            </a:r>
            <a:endParaRPr lang="en-US" dirty="0"/>
          </a:p>
        </p:txBody>
      </p:sp>
      <p:sp>
        <p:nvSpPr>
          <p:cNvPr id="4" name="Slide Number Placeholder 3"/>
          <p:cNvSpPr>
            <a:spLocks noGrp="1"/>
          </p:cNvSpPr>
          <p:nvPr>
            <p:ph type="sldNum" sz="quarter" idx="10"/>
          </p:nvPr>
        </p:nvSpPr>
        <p:spPr/>
        <p:txBody>
          <a:bodyPr/>
          <a:lstStyle/>
          <a:p>
            <a:fld id="{04AC3AA9-3EEA-4AF8-B427-D592A9F5AB09}" type="slidenum">
              <a:rPr lang="en-US" smtClean="0"/>
              <a:t>14</a:t>
            </a:fld>
            <a:endParaRPr lang="en-US"/>
          </a:p>
        </p:txBody>
      </p:sp>
    </p:spTree>
    <p:extLst>
      <p:ext uri="{BB962C8B-B14F-4D97-AF65-F5344CB8AC3E}">
        <p14:creationId xmlns:p14="http://schemas.microsoft.com/office/powerpoint/2010/main" val="8924135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American with</a:t>
            </a:r>
            <a:r>
              <a:rPr lang="en-US" baseline="0" dirty="0" smtClean="0"/>
              <a:t> Englishman friend</a:t>
            </a:r>
          </a:p>
          <a:p>
            <a:endParaRPr lang="en-US" baseline="0" dirty="0" smtClean="0"/>
          </a:p>
          <a:p>
            <a:r>
              <a:rPr lang="en-US" baseline="0" dirty="0" smtClean="0"/>
              <a:t>Foot of Niagara Falls – greatest unused</a:t>
            </a:r>
          </a:p>
          <a:p>
            <a:endParaRPr lang="en-US" baseline="0" dirty="0" smtClean="0"/>
          </a:p>
          <a:p>
            <a:r>
              <a:rPr lang="en-US" baseline="0" dirty="0" smtClean="0"/>
              <a:t>“Ah, no”- Holy Spirit of the living God</a:t>
            </a:r>
            <a:endParaRPr lang="en-US" dirty="0"/>
          </a:p>
        </p:txBody>
      </p:sp>
      <p:sp>
        <p:nvSpPr>
          <p:cNvPr id="4" name="Slide Number Placeholder 3"/>
          <p:cNvSpPr>
            <a:spLocks noGrp="1"/>
          </p:cNvSpPr>
          <p:nvPr>
            <p:ph type="sldNum" sz="quarter" idx="10"/>
          </p:nvPr>
        </p:nvSpPr>
        <p:spPr/>
        <p:txBody>
          <a:bodyPr/>
          <a:lstStyle/>
          <a:p>
            <a:fld id="{04AC3AA9-3EEA-4AF8-B427-D592A9F5AB09}" type="slidenum">
              <a:rPr lang="en-US" smtClean="0"/>
              <a:t>15</a:t>
            </a:fld>
            <a:endParaRPr lang="en-US"/>
          </a:p>
        </p:txBody>
      </p:sp>
    </p:spTree>
    <p:extLst>
      <p:ext uri="{BB962C8B-B14F-4D97-AF65-F5344CB8AC3E}">
        <p14:creationId xmlns:p14="http://schemas.microsoft.com/office/powerpoint/2010/main" val="29250834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Holy Spirit…[keep clicking until Miracles]</a:t>
            </a:r>
          </a:p>
          <a:p>
            <a:endParaRPr lang="en-US" dirty="0" smtClean="0"/>
          </a:p>
          <a:p>
            <a:r>
              <a:rPr lang="en-US" dirty="0" smtClean="0"/>
              <a:t>Greatest need-greatest unused power</a:t>
            </a:r>
            <a:endParaRPr lang="en-US" dirty="0"/>
          </a:p>
        </p:txBody>
      </p:sp>
      <p:sp>
        <p:nvSpPr>
          <p:cNvPr id="4" name="Slide Number Placeholder 3"/>
          <p:cNvSpPr>
            <a:spLocks noGrp="1"/>
          </p:cNvSpPr>
          <p:nvPr>
            <p:ph type="sldNum" sz="quarter" idx="10"/>
          </p:nvPr>
        </p:nvSpPr>
        <p:spPr/>
        <p:txBody>
          <a:bodyPr/>
          <a:lstStyle/>
          <a:p>
            <a:fld id="{7888DE16-89D6-4B1D-8353-060538A22619}" type="slidenum">
              <a:rPr lang="en-US" smtClean="0"/>
              <a:t>16</a:t>
            </a:fld>
            <a:endParaRPr lang="en-US"/>
          </a:p>
        </p:txBody>
      </p:sp>
    </p:spTree>
    <p:extLst>
      <p:ext uri="{BB962C8B-B14F-4D97-AF65-F5344CB8AC3E}">
        <p14:creationId xmlns:p14="http://schemas.microsoft.com/office/powerpoint/2010/main" val="32326317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Without Holy Spirit</a:t>
            </a:r>
          </a:p>
          <a:p>
            <a:r>
              <a:rPr lang="en-US" dirty="0" smtClean="0"/>
              <a:t>    lawnmower without spark plug</a:t>
            </a:r>
          </a:p>
          <a:p>
            <a:r>
              <a:rPr lang="en-US" dirty="0" smtClean="0"/>
              <a:t>    caterpillar  to become butterfly</a:t>
            </a:r>
          </a:p>
          <a:p>
            <a:endParaRPr lang="en-US" dirty="0" smtClean="0"/>
          </a:p>
          <a:p>
            <a:r>
              <a:rPr lang="en-US" dirty="0" smtClean="0"/>
              <a:t>Caterpillar</a:t>
            </a:r>
            <a:r>
              <a:rPr lang="en-US" baseline="0" dirty="0" smtClean="0"/>
              <a:t> must die and be reborn</a:t>
            </a:r>
            <a:endParaRPr lang="en-US" dirty="0" smtClean="0"/>
          </a:p>
        </p:txBody>
      </p:sp>
      <p:sp>
        <p:nvSpPr>
          <p:cNvPr id="4" name="Slide Number Placeholder 3"/>
          <p:cNvSpPr>
            <a:spLocks noGrp="1"/>
          </p:cNvSpPr>
          <p:nvPr>
            <p:ph type="sldNum" sz="quarter" idx="10"/>
          </p:nvPr>
        </p:nvSpPr>
        <p:spPr/>
        <p:txBody>
          <a:bodyPr/>
          <a:lstStyle/>
          <a:p>
            <a:fld id="{7888DE16-89D6-4B1D-8353-060538A22619}" type="slidenum">
              <a:rPr lang="en-US" smtClean="0"/>
              <a:t>17</a:t>
            </a:fld>
            <a:endParaRPr lang="en-US"/>
          </a:p>
        </p:txBody>
      </p:sp>
    </p:spTree>
    <p:extLst>
      <p:ext uri="{BB962C8B-B14F-4D97-AF65-F5344CB8AC3E}">
        <p14:creationId xmlns:p14="http://schemas.microsoft.com/office/powerpoint/2010/main" val="29958372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Holy Spirit is the answer – but how?</a:t>
            </a:r>
          </a:p>
          <a:p>
            <a:endParaRPr lang="en-US" dirty="0" smtClean="0"/>
          </a:p>
          <a:p>
            <a:r>
              <a:rPr lang="en-US" dirty="0" smtClean="0"/>
              <a:t>Most common question</a:t>
            </a:r>
          </a:p>
          <a:p>
            <a:endParaRPr lang="en-US" dirty="0" smtClean="0"/>
          </a:p>
          <a:p>
            <a:r>
              <a:rPr lang="en-US" dirty="0" smtClean="0"/>
              <a:t>We cry out, but</a:t>
            </a:r>
            <a:r>
              <a:rPr lang="en-US" baseline="0" dirty="0" smtClean="0"/>
              <a:t> where is He?</a:t>
            </a:r>
            <a:endParaRPr lang="en-US" dirty="0" smtClean="0"/>
          </a:p>
        </p:txBody>
      </p:sp>
      <p:sp>
        <p:nvSpPr>
          <p:cNvPr id="4" name="Slide Number Placeholder 3"/>
          <p:cNvSpPr>
            <a:spLocks noGrp="1"/>
          </p:cNvSpPr>
          <p:nvPr>
            <p:ph type="sldNum" sz="quarter" idx="10"/>
          </p:nvPr>
        </p:nvSpPr>
        <p:spPr/>
        <p:txBody>
          <a:bodyPr/>
          <a:lstStyle/>
          <a:p>
            <a:fld id="{04AC3AA9-3EEA-4AF8-B427-D592A9F5AB09}" type="slidenum">
              <a:rPr lang="en-US" smtClean="0"/>
              <a:t>18</a:t>
            </a:fld>
            <a:endParaRPr lang="en-US"/>
          </a:p>
        </p:txBody>
      </p:sp>
    </p:spTree>
    <p:extLst>
      <p:ext uri="{BB962C8B-B14F-4D97-AF65-F5344CB8AC3E}">
        <p14:creationId xmlns:p14="http://schemas.microsoft.com/office/powerpoint/2010/main" val="9705211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answer is simple</a:t>
            </a:r>
          </a:p>
          <a:p>
            <a:r>
              <a:rPr lang="en-US" baseline="0" dirty="0" smtClean="0"/>
              <a:t>     If we wish-</a:t>
            </a:r>
            <a:r>
              <a:rPr lang="en-US" dirty="0" smtClean="0"/>
              <a:t>Spirit-filled,</a:t>
            </a:r>
            <a:r>
              <a:rPr lang="en-US" baseline="0" dirty="0" smtClean="0"/>
              <a:t> self-empty</a:t>
            </a:r>
          </a:p>
          <a:p>
            <a:endParaRPr lang="en-US" baseline="0" dirty="0" smtClean="0"/>
          </a:p>
          <a:p>
            <a:r>
              <a:rPr lang="en-US" baseline="0" dirty="0" smtClean="0"/>
              <a:t>Only prerequisite</a:t>
            </a:r>
          </a:p>
          <a:p>
            <a:r>
              <a:rPr lang="en-US" baseline="0" dirty="0" smtClean="0"/>
              <a:t>   God is able, willing, and eager</a:t>
            </a:r>
            <a:endParaRPr lang="en-US" dirty="0"/>
          </a:p>
        </p:txBody>
      </p:sp>
      <p:sp>
        <p:nvSpPr>
          <p:cNvPr id="4" name="Slide Number Placeholder 3"/>
          <p:cNvSpPr>
            <a:spLocks noGrp="1"/>
          </p:cNvSpPr>
          <p:nvPr>
            <p:ph type="sldNum" sz="quarter" idx="10"/>
          </p:nvPr>
        </p:nvSpPr>
        <p:spPr/>
        <p:txBody>
          <a:bodyPr/>
          <a:lstStyle/>
          <a:p>
            <a:fld id="{25D7B375-A604-4DF0-9D88-8AE59F55F322}" type="slidenum">
              <a:rPr lang="en-US" smtClean="0"/>
              <a:t>19</a:t>
            </a:fld>
            <a:endParaRPr lang="en-US"/>
          </a:p>
        </p:txBody>
      </p:sp>
    </p:spTree>
    <p:extLst>
      <p:ext uri="{BB962C8B-B14F-4D97-AF65-F5344CB8AC3E}">
        <p14:creationId xmlns:p14="http://schemas.microsoft.com/office/powerpoint/2010/main" val="99535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Copyright ©2016, Michael </a:t>
            </a:r>
            <a:r>
              <a:rPr lang="en-US" sz="1200" kern="1200" dirty="0" err="1" smtClean="0">
                <a:solidFill>
                  <a:schemeClr val="tx1"/>
                </a:solidFill>
                <a:effectLst/>
                <a:latin typeface="+mn-lt"/>
                <a:ea typeface="+mn-ea"/>
                <a:cs typeface="+mn-cs"/>
              </a:rPr>
              <a:t>Dant</a:t>
            </a:r>
            <a:r>
              <a:rPr lang="en-US" sz="1200" kern="1200" dirty="0" smtClean="0">
                <a:solidFill>
                  <a:schemeClr val="tx1"/>
                </a:solidFill>
                <a:effectLst/>
                <a:latin typeface="+mn-lt"/>
                <a:ea typeface="+mn-ea"/>
                <a:cs typeface="+mn-cs"/>
              </a:rPr>
              <a:t>, All Rights</a:t>
            </a:r>
            <a:r>
              <a:rPr lang="en-US" sz="1200" kern="1200" baseline="0" dirty="0" smtClean="0">
                <a:solidFill>
                  <a:schemeClr val="tx1"/>
                </a:solidFill>
                <a:effectLst/>
                <a:latin typeface="+mn-lt"/>
                <a:ea typeface="+mn-ea"/>
                <a:cs typeface="+mn-cs"/>
              </a:rPr>
              <a:t> Reserved</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5D7B375-A604-4DF0-9D88-8AE59F55F322}" type="slidenum">
              <a:rPr lang="en-US" smtClean="0"/>
              <a:t>2</a:t>
            </a:fld>
            <a:endParaRPr lang="en-US"/>
          </a:p>
        </p:txBody>
      </p:sp>
    </p:spTree>
    <p:extLst>
      <p:ext uri="{BB962C8B-B14F-4D97-AF65-F5344CB8AC3E}">
        <p14:creationId xmlns:p14="http://schemas.microsoft.com/office/powerpoint/2010/main" val="36276532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[click 3]</a:t>
            </a:r>
          </a:p>
          <a:p>
            <a:endParaRPr lang="en-US" dirty="0"/>
          </a:p>
        </p:txBody>
      </p:sp>
      <p:sp>
        <p:nvSpPr>
          <p:cNvPr id="4" name="Slide Number Placeholder 3"/>
          <p:cNvSpPr>
            <a:spLocks noGrp="1"/>
          </p:cNvSpPr>
          <p:nvPr>
            <p:ph type="sldNum" sz="quarter" idx="10"/>
          </p:nvPr>
        </p:nvSpPr>
        <p:spPr/>
        <p:txBody>
          <a:bodyPr/>
          <a:lstStyle/>
          <a:p>
            <a:fld id="{25D7B375-A604-4DF0-9D88-8AE59F55F322}" type="slidenum">
              <a:rPr lang="en-US" smtClean="0"/>
              <a:t>20</a:t>
            </a:fld>
            <a:endParaRPr lang="en-US"/>
          </a:p>
        </p:txBody>
      </p:sp>
    </p:spTree>
    <p:extLst>
      <p:ext uri="{BB962C8B-B14F-4D97-AF65-F5344CB8AC3E}">
        <p14:creationId xmlns:p14="http://schemas.microsoft.com/office/powerpoint/2010/main" val="33551152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a:t>
            </a:r>
            <a:r>
              <a:rPr lang="en-US" baseline="0" dirty="0" smtClean="0"/>
              <a:t> is surrender so important?</a:t>
            </a:r>
          </a:p>
          <a:p>
            <a:r>
              <a:rPr lang="en-US" baseline="0" dirty="0" smtClean="0"/>
              <a:t>  How is surrender the key?</a:t>
            </a:r>
          </a:p>
          <a:p>
            <a:endParaRPr lang="en-US" baseline="0" dirty="0" smtClean="0"/>
          </a:p>
          <a:p>
            <a:r>
              <a:rPr lang="en-US" baseline="0" dirty="0" smtClean="0"/>
              <a:t>It is because [click]</a:t>
            </a:r>
          </a:p>
          <a:p>
            <a:r>
              <a:rPr lang="en-US" baseline="0" dirty="0" smtClean="0"/>
              <a:t>[continued]</a:t>
            </a:r>
            <a:endParaRPr lang="en-US" dirty="0"/>
          </a:p>
        </p:txBody>
      </p:sp>
      <p:sp>
        <p:nvSpPr>
          <p:cNvPr id="4" name="Slide Number Placeholder 3"/>
          <p:cNvSpPr>
            <a:spLocks noGrp="1"/>
          </p:cNvSpPr>
          <p:nvPr>
            <p:ph type="sldNum" sz="quarter" idx="10"/>
          </p:nvPr>
        </p:nvSpPr>
        <p:spPr/>
        <p:txBody>
          <a:bodyPr/>
          <a:lstStyle/>
          <a:p>
            <a:fld id="{04AC3AA9-3EEA-4AF8-B427-D592A9F5AB09}" type="slidenum">
              <a:rPr lang="en-US" smtClean="0"/>
              <a:t>21</a:t>
            </a:fld>
            <a:endParaRPr lang="en-US"/>
          </a:p>
        </p:txBody>
      </p:sp>
    </p:spTree>
    <p:extLst>
      <p:ext uri="{BB962C8B-B14F-4D97-AF65-F5344CB8AC3E}">
        <p14:creationId xmlns:p14="http://schemas.microsoft.com/office/powerpoint/2010/main" val="27755626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a:t>
            </a:r>
            <a:r>
              <a:rPr lang="en-US" baseline="0" dirty="0" smtClean="0"/>
              <a:t> one-most important concepts</a:t>
            </a:r>
          </a:p>
          <a:p>
            <a:r>
              <a:rPr lang="en-US" dirty="0" smtClean="0"/>
              <a:t>[click] No matter</a:t>
            </a:r>
            <a:r>
              <a:rPr lang="en-US" baseline="0" dirty="0" smtClean="0"/>
              <a:t> what “it” is…</a:t>
            </a:r>
          </a:p>
          <a:p>
            <a:r>
              <a:rPr lang="en-US" dirty="0" smtClean="0"/>
              <a:t>    And only you and I can</a:t>
            </a:r>
            <a:r>
              <a:rPr lang="en-US" baseline="0" dirty="0" smtClean="0"/>
              <a:t> let Him</a:t>
            </a:r>
          </a:p>
          <a:p>
            <a:endParaRPr lang="en-US" baseline="0" dirty="0" smtClean="0"/>
          </a:p>
          <a:p>
            <a:r>
              <a:rPr lang="en-US" baseline="0" dirty="0" smtClean="0"/>
              <a:t>If we ever fail to receive-God’s good</a:t>
            </a:r>
            <a:endParaRPr lang="en-US" dirty="0"/>
          </a:p>
        </p:txBody>
      </p:sp>
      <p:sp>
        <p:nvSpPr>
          <p:cNvPr id="4" name="Slide Number Placeholder 3"/>
          <p:cNvSpPr>
            <a:spLocks noGrp="1"/>
          </p:cNvSpPr>
          <p:nvPr>
            <p:ph type="sldNum" sz="quarter" idx="10"/>
          </p:nvPr>
        </p:nvSpPr>
        <p:spPr/>
        <p:txBody>
          <a:bodyPr/>
          <a:lstStyle/>
          <a:p>
            <a:fld id="{04AC3AA9-3EEA-4AF8-B427-D592A9F5AB09}" type="slidenum">
              <a:rPr lang="en-US" smtClean="0"/>
              <a:t>22</a:t>
            </a:fld>
            <a:endParaRPr lang="en-US"/>
          </a:p>
        </p:txBody>
      </p:sp>
    </p:spTree>
    <p:extLst>
      <p:ext uri="{BB962C8B-B14F-4D97-AF65-F5344CB8AC3E}">
        <p14:creationId xmlns:p14="http://schemas.microsoft.com/office/powerpoint/2010/main" val="18903815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a:t>
            </a:r>
            <a:r>
              <a:rPr lang="en-US" baseline="0" dirty="0" smtClean="0"/>
              <a:t> is the one who will</a:t>
            </a:r>
          </a:p>
          <a:p>
            <a:r>
              <a:rPr lang="en-US" baseline="0" dirty="0" smtClean="0"/>
              <a:t>   transform hearts, minds, will</a:t>
            </a:r>
          </a:p>
          <a:p>
            <a:r>
              <a:rPr lang="en-US" baseline="0" dirty="0" smtClean="0"/>
              <a:t>   faith to move mountains </a:t>
            </a:r>
          </a:p>
          <a:p>
            <a:r>
              <a:rPr lang="en-US" baseline="0" dirty="0" smtClean="0"/>
              <a:t>   work in us to know, will, do</a:t>
            </a:r>
          </a:p>
          <a:p>
            <a:r>
              <a:rPr lang="en-US" baseline="0" dirty="0" smtClean="0"/>
              <a:t>No matter what “it” is…   </a:t>
            </a:r>
            <a:endParaRPr lang="en-US" dirty="0"/>
          </a:p>
        </p:txBody>
      </p:sp>
      <p:sp>
        <p:nvSpPr>
          <p:cNvPr id="4" name="Slide Number Placeholder 3"/>
          <p:cNvSpPr>
            <a:spLocks noGrp="1"/>
          </p:cNvSpPr>
          <p:nvPr>
            <p:ph type="sldNum" sz="quarter" idx="10"/>
          </p:nvPr>
        </p:nvSpPr>
        <p:spPr/>
        <p:txBody>
          <a:bodyPr/>
          <a:lstStyle/>
          <a:p>
            <a:fld id="{04AC3AA9-3EEA-4AF8-B427-D592A9F5AB09}" type="slidenum">
              <a:rPr lang="en-US" smtClean="0"/>
              <a:t>23</a:t>
            </a:fld>
            <a:endParaRPr lang="en-US"/>
          </a:p>
        </p:txBody>
      </p:sp>
    </p:spTree>
    <p:extLst>
      <p:ext uri="{BB962C8B-B14F-4D97-AF65-F5344CB8AC3E}">
        <p14:creationId xmlns:p14="http://schemas.microsoft.com/office/powerpoint/2010/main" val="9222742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do we receive the Holy Spirit?</a:t>
            </a:r>
            <a:endParaRPr lang="en-US" baseline="0" dirty="0" smtClean="0"/>
          </a:p>
          <a:p>
            <a:r>
              <a:rPr lang="en-US" baseline="0" dirty="0" smtClean="0"/>
              <a:t>The answer is simple: Surrender [click]</a:t>
            </a:r>
            <a:endParaRPr lang="en-US" dirty="0"/>
          </a:p>
        </p:txBody>
      </p:sp>
      <p:sp>
        <p:nvSpPr>
          <p:cNvPr id="4" name="Slide Number Placeholder 3"/>
          <p:cNvSpPr>
            <a:spLocks noGrp="1"/>
          </p:cNvSpPr>
          <p:nvPr>
            <p:ph type="sldNum" sz="quarter" idx="10"/>
          </p:nvPr>
        </p:nvSpPr>
        <p:spPr/>
        <p:txBody>
          <a:bodyPr/>
          <a:lstStyle/>
          <a:p>
            <a:fld id="{04AC3AA9-3EEA-4AF8-B427-D592A9F5AB09}" type="slidenum">
              <a:rPr lang="en-US" smtClean="0"/>
              <a:t>24</a:t>
            </a:fld>
            <a:endParaRPr lang="en-US"/>
          </a:p>
        </p:txBody>
      </p:sp>
    </p:spTree>
    <p:extLst>
      <p:ext uri="{BB962C8B-B14F-4D97-AF65-F5344CB8AC3E}">
        <p14:creationId xmlns:p14="http://schemas.microsoft.com/office/powerpoint/2010/main" val="38382431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[click 3]</a:t>
            </a:r>
          </a:p>
          <a:p>
            <a:endParaRPr lang="en-US" dirty="0" smtClean="0"/>
          </a:p>
          <a:p>
            <a:r>
              <a:rPr lang="en-US" dirty="0" smtClean="0"/>
              <a:t>Why don’t we have more of the Holy</a:t>
            </a:r>
            <a:r>
              <a:rPr lang="en-US" baseline="0" dirty="0" smtClean="0"/>
              <a:t> Spirit?</a:t>
            </a:r>
            <a:endParaRPr lang="en-US" dirty="0"/>
          </a:p>
        </p:txBody>
      </p:sp>
      <p:sp>
        <p:nvSpPr>
          <p:cNvPr id="4" name="Slide Number Placeholder 3"/>
          <p:cNvSpPr>
            <a:spLocks noGrp="1"/>
          </p:cNvSpPr>
          <p:nvPr>
            <p:ph type="sldNum" sz="quarter" idx="10"/>
          </p:nvPr>
        </p:nvSpPr>
        <p:spPr/>
        <p:txBody>
          <a:bodyPr/>
          <a:lstStyle/>
          <a:p>
            <a:fld id="{04AC3AA9-3EEA-4AF8-B427-D592A9F5AB09}" type="slidenum">
              <a:rPr lang="en-US" smtClean="0"/>
              <a:t>25</a:t>
            </a:fld>
            <a:endParaRPr lang="en-US"/>
          </a:p>
        </p:txBody>
      </p:sp>
    </p:spTree>
    <p:extLst>
      <p:ext uri="{BB962C8B-B14F-4D97-AF65-F5344CB8AC3E}">
        <p14:creationId xmlns:p14="http://schemas.microsoft.com/office/powerpoint/2010/main" val="34101491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a:t>
            </a:r>
            <a:r>
              <a:rPr lang="en-US" baseline="0" dirty="0" smtClean="0"/>
              <a:t> is surrender the key?</a:t>
            </a:r>
          </a:p>
          <a:p>
            <a:r>
              <a:rPr lang="en-US" baseline="0" dirty="0" smtClean="0"/>
              <a:t>Backbone of Christian life [click 8]</a:t>
            </a:r>
          </a:p>
          <a:p>
            <a:r>
              <a:rPr lang="en-US" baseline="0" dirty="0" smtClean="0"/>
              <a:t>It’s all grace – comes through faith</a:t>
            </a:r>
          </a:p>
          <a:p>
            <a:endParaRPr lang="en-US" dirty="0" smtClean="0"/>
          </a:p>
        </p:txBody>
      </p:sp>
      <p:sp>
        <p:nvSpPr>
          <p:cNvPr id="4" name="Slide Number Placeholder 3"/>
          <p:cNvSpPr>
            <a:spLocks noGrp="1"/>
          </p:cNvSpPr>
          <p:nvPr>
            <p:ph type="sldNum" sz="quarter" idx="10"/>
          </p:nvPr>
        </p:nvSpPr>
        <p:spPr/>
        <p:txBody>
          <a:bodyPr/>
          <a:lstStyle/>
          <a:p>
            <a:fld id="{32AFF443-48A1-445F-9E75-FCB18743A409}" type="slidenum">
              <a:rPr lang="en-US" smtClean="0"/>
              <a:t>26</a:t>
            </a:fld>
            <a:endParaRPr lang="en-US"/>
          </a:p>
        </p:txBody>
      </p:sp>
    </p:spTree>
    <p:extLst>
      <p:ext uri="{BB962C8B-B14F-4D97-AF65-F5344CB8AC3E}">
        <p14:creationId xmlns:p14="http://schemas.microsoft.com/office/powerpoint/2010/main" val="40517393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Notice surrender [click]</a:t>
            </a:r>
          </a:p>
          <a:p>
            <a:r>
              <a:rPr lang="en-US" dirty="0" smtClean="0"/>
              <a:t>If the devil can derail </a:t>
            </a:r>
          </a:p>
          <a:p>
            <a:endParaRPr lang="en-US" dirty="0" smtClean="0"/>
          </a:p>
          <a:p>
            <a:r>
              <a:rPr lang="en-US" dirty="0" smtClean="0"/>
              <a:t>[click to pull out surrender]</a:t>
            </a:r>
          </a:p>
          <a:p>
            <a:r>
              <a:rPr lang="en-US" dirty="0" smtClean="0"/>
              <a:t>[next</a:t>
            </a:r>
            <a:r>
              <a:rPr lang="en-US" baseline="0" dirty="0" smtClean="0"/>
              <a:t> slide to show results]</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32AFF443-48A1-445F-9E75-FCB18743A409}" type="slidenum">
              <a:rPr lang="en-US" smtClean="0"/>
              <a:t>27</a:t>
            </a:fld>
            <a:endParaRPr lang="en-US"/>
          </a:p>
        </p:txBody>
      </p:sp>
    </p:spTree>
    <p:extLst>
      <p:ext uri="{BB962C8B-B14F-4D97-AF65-F5344CB8AC3E}">
        <p14:creationId xmlns:p14="http://schemas.microsoft.com/office/powerpoint/2010/main" val="4964532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Photograph of my Christian life</a:t>
            </a:r>
          </a:p>
          <a:p>
            <a:endParaRPr lang="en-US" dirty="0" smtClean="0"/>
          </a:p>
          <a:p>
            <a:r>
              <a:rPr lang="en-US" dirty="0" smtClean="0"/>
              <a:t>If surrender</a:t>
            </a:r>
            <a:r>
              <a:rPr lang="en-US" baseline="0" dirty="0" smtClean="0"/>
              <a:t> fails…</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32AFF443-48A1-445F-9E75-FCB18743A409}" type="slidenum">
              <a:rPr lang="en-US" smtClean="0"/>
              <a:t>28</a:t>
            </a:fld>
            <a:endParaRPr lang="en-US"/>
          </a:p>
        </p:txBody>
      </p:sp>
    </p:spTree>
    <p:extLst>
      <p:ext uri="{BB962C8B-B14F-4D97-AF65-F5344CB8AC3E}">
        <p14:creationId xmlns:p14="http://schemas.microsoft.com/office/powerpoint/2010/main" val="36010117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[Key Phrase] Let’s say it together</a:t>
            </a:r>
          </a:p>
          <a:p>
            <a:endParaRPr lang="en-US" dirty="0" smtClean="0"/>
          </a:p>
          <a:p>
            <a:r>
              <a:rPr lang="en-US" dirty="0" smtClean="0"/>
              <a:t>Whatever “IT” is…</a:t>
            </a:r>
            <a:endParaRPr lang="en-US" dirty="0"/>
          </a:p>
        </p:txBody>
      </p:sp>
      <p:sp>
        <p:nvSpPr>
          <p:cNvPr id="4" name="Slide Number Placeholder 3"/>
          <p:cNvSpPr>
            <a:spLocks noGrp="1"/>
          </p:cNvSpPr>
          <p:nvPr>
            <p:ph type="sldNum" sz="quarter" idx="10"/>
          </p:nvPr>
        </p:nvSpPr>
        <p:spPr/>
        <p:txBody>
          <a:bodyPr/>
          <a:lstStyle/>
          <a:p>
            <a:fld id="{04AC3AA9-3EEA-4AF8-B427-D592A9F5AB09}" type="slidenum">
              <a:rPr lang="en-US" smtClean="0"/>
              <a:t>29</a:t>
            </a:fld>
            <a:endParaRPr lang="en-US"/>
          </a:p>
        </p:txBody>
      </p:sp>
    </p:spTree>
    <p:extLst>
      <p:ext uri="{BB962C8B-B14F-4D97-AF65-F5344CB8AC3E}">
        <p14:creationId xmlns:p14="http://schemas.microsoft.com/office/powerpoint/2010/main" val="2084421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Scripture: Psalms 73:25 </a:t>
            </a:r>
            <a:r>
              <a:rPr lang="en-US" sz="1200" dirty="0" smtClean="0">
                <a:solidFill>
                  <a:schemeClr val="tx1"/>
                </a:solidFill>
              </a:rPr>
              <a:t>“Whom have I in heaven but You? And besides You, I desire nothing on earth?” </a:t>
            </a:r>
          </a:p>
          <a:p>
            <a:pPr marL="0" indent="0">
              <a:spcBef>
                <a:spcPts val="0"/>
              </a:spcBef>
              <a:buNone/>
            </a:pPr>
            <a:r>
              <a:rPr lang="en-US" dirty="0" smtClean="0">
                <a:solidFill>
                  <a:schemeClr val="tx1"/>
                </a:solidFill>
              </a:rPr>
              <a:t>	</a:t>
            </a:r>
          </a:p>
          <a:p>
            <a:pPr marL="0" indent="0">
              <a:spcBef>
                <a:spcPts val="0"/>
              </a:spcBef>
              <a:buNone/>
            </a:pPr>
            <a:r>
              <a:rPr lang="en-US" dirty="0" smtClean="0">
                <a:solidFill>
                  <a:schemeClr val="tx1"/>
                </a:solidFill>
              </a:rPr>
              <a:t>Hymn #1: #76 </a:t>
            </a:r>
            <a:r>
              <a:rPr lang="en-US" dirty="0" smtClean="0">
                <a:effectLst/>
              </a:rPr>
              <a:t>O Love That Wilt Not Let Me GO</a:t>
            </a:r>
          </a:p>
          <a:p>
            <a:pPr marL="0" indent="0">
              <a:spcBef>
                <a:spcPts val="0"/>
              </a:spcBef>
              <a:buNone/>
            </a:pPr>
            <a:r>
              <a:rPr lang="en-US" dirty="0" smtClean="0">
                <a:effectLst/>
              </a:rPr>
              <a:t>Hymn #2: #322 </a:t>
            </a:r>
            <a:r>
              <a:rPr lang="en-US" smtClean="0">
                <a:effectLst/>
              </a:rPr>
              <a:t>Nothing Between</a:t>
            </a:r>
          </a:p>
          <a:p>
            <a:pPr marL="0" indent="0">
              <a:spcBef>
                <a:spcPts val="0"/>
              </a:spcBef>
              <a:buNone/>
            </a:pP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25D7B375-A604-4DF0-9D88-8AE59F55F322}" type="slidenum">
              <a:rPr lang="en-US" smtClean="0"/>
              <a:t>3</a:t>
            </a:fld>
            <a:endParaRPr lang="en-US"/>
          </a:p>
        </p:txBody>
      </p:sp>
    </p:spTree>
    <p:extLst>
      <p:ext uri="{BB962C8B-B14F-4D97-AF65-F5344CB8AC3E}">
        <p14:creationId xmlns:p14="http://schemas.microsoft.com/office/powerpoint/2010/main" val="11211720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Why don’t we have more-HS?</a:t>
            </a:r>
          </a:p>
          <a:p>
            <a:r>
              <a:rPr lang="en-US" sz="1200" kern="1200" dirty="0" smtClean="0">
                <a:solidFill>
                  <a:schemeClr val="tx1"/>
                </a:solidFill>
                <a:effectLst/>
                <a:latin typeface="+mn-lt"/>
                <a:ea typeface="+mn-ea"/>
                <a:cs typeface="+mn-cs"/>
              </a:rPr>
              <a:t>Jesus desires-more than father</a:t>
            </a:r>
          </a:p>
          <a:p>
            <a:r>
              <a:rPr lang="en-US" sz="1200" kern="1200" dirty="0" smtClean="0">
                <a:solidFill>
                  <a:schemeClr val="tx1"/>
                </a:solidFill>
                <a:effectLst/>
                <a:latin typeface="+mn-lt"/>
                <a:ea typeface="+mn-ea"/>
                <a:cs typeface="+mn-cs"/>
              </a:rPr>
              <a:t>   But</a:t>
            </a:r>
            <a:r>
              <a:rPr lang="en-US" sz="1200" kern="1200" baseline="0" dirty="0" smtClean="0">
                <a:solidFill>
                  <a:schemeClr val="tx1"/>
                </a:solidFill>
                <a:effectLst/>
                <a:latin typeface="+mn-lt"/>
                <a:ea typeface="+mn-ea"/>
                <a:cs typeface="+mn-cs"/>
              </a:rPr>
              <a:t> many of us today-not willing</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[click]</a:t>
            </a:r>
          </a:p>
        </p:txBody>
      </p:sp>
      <p:sp>
        <p:nvSpPr>
          <p:cNvPr id="4" name="Slide Number Placeholder 3"/>
          <p:cNvSpPr>
            <a:spLocks noGrp="1"/>
          </p:cNvSpPr>
          <p:nvPr>
            <p:ph type="sldNum" sz="quarter" idx="10"/>
          </p:nvPr>
        </p:nvSpPr>
        <p:spPr/>
        <p:txBody>
          <a:bodyPr/>
          <a:lstStyle/>
          <a:p>
            <a:fld id="{32AFF443-48A1-445F-9E75-FCB18743A409}" type="slidenum">
              <a:rPr lang="en-US" smtClean="0"/>
              <a:t>30</a:t>
            </a:fld>
            <a:endParaRPr lang="en-US"/>
          </a:p>
        </p:txBody>
      </p:sp>
    </p:spTree>
    <p:extLst>
      <p:ext uri="{BB962C8B-B14F-4D97-AF65-F5344CB8AC3E}">
        <p14:creationId xmlns:p14="http://schemas.microsoft.com/office/powerpoint/2010/main" val="17776412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all are not willing</a:t>
            </a:r>
          </a:p>
          <a:p>
            <a:r>
              <a:rPr lang="en-US" dirty="0" smtClean="0"/>
              <a:t>Conversion rare</a:t>
            </a:r>
            <a:r>
              <a:rPr lang="en-US" baseline="0" dirty="0" smtClean="0"/>
              <a:t> in Nicodemus’ time</a:t>
            </a:r>
            <a:endParaRPr lang="en-US" dirty="0" smtClean="0"/>
          </a:p>
          <a:p>
            <a:r>
              <a:rPr lang="en-US" dirty="0" smtClean="0"/>
              <a:t>Same today-we are told </a:t>
            </a:r>
            <a:r>
              <a:rPr lang="en-US" baseline="0" dirty="0" smtClean="0"/>
              <a:t>[click]</a:t>
            </a:r>
          </a:p>
          <a:p>
            <a:endParaRPr lang="en-US" baseline="0" dirty="0" smtClean="0"/>
          </a:p>
          <a:p>
            <a:r>
              <a:rPr lang="en-US" baseline="0" dirty="0" smtClean="0"/>
              <a:t>This was my experience-baptized age</a:t>
            </a:r>
            <a:endParaRPr lang="en-US" dirty="0"/>
          </a:p>
        </p:txBody>
      </p:sp>
      <p:sp>
        <p:nvSpPr>
          <p:cNvPr id="4" name="Slide Number Placeholder 3"/>
          <p:cNvSpPr>
            <a:spLocks noGrp="1"/>
          </p:cNvSpPr>
          <p:nvPr>
            <p:ph type="sldNum" sz="quarter" idx="10"/>
          </p:nvPr>
        </p:nvSpPr>
        <p:spPr/>
        <p:txBody>
          <a:bodyPr/>
          <a:lstStyle/>
          <a:p>
            <a:fld id="{04AC3AA9-3EEA-4AF8-B427-D592A9F5AB09}" type="slidenum">
              <a:rPr lang="en-US" smtClean="0"/>
              <a:t>31</a:t>
            </a:fld>
            <a:endParaRPr lang="en-US"/>
          </a:p>
        </p:txBody>
      </p:sp>
    </p:spTree>
    <p:extLst>
      <p:ext uri="{BB962C8B-B14F-4D97-AF65-F5344CB8AC3E}">
        <p14:creationId xmlns:p14="http://schemas.microsoft.com/office/powerpoint/2010/main" val="15063468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fear that conversion-misunderstood</a:t>
            </a:r>
          </a:p>
          <a:p>
            <a:endParaRPr lang="en-US" dirty="0" smtClean="0"/>
          </a:p>
          <a:p>
            <a:r>
              <a:rPr lang="en-US" dirty="0" smtClean="0"/>
              <a:t>[click]</a:t>
            </a:r>
          </a:p>
          <a:p>
            <a:r>
              <a:rPr lang="en-US" dirty="0" smtClean="0"/>
              <a:t>[continued]</a:t>
            </a:r>
            <a:endParaRPr lang="en-US" dirty="0"/>
          </a:p>
        </p:txBody>
      </p:sp>
      <p:sp>
        <p:nvSpPr>
          <p:cNvPr id="4" name="Slide Number Placeholder 3"/>
          <p:cNvSpPr>
            <a:spLocks noGrp="1"/>
          </p:cNvSpPr>
          <p:nvPr>
            <p:ph type="sldNum" sz="quarter" idx="10"/>
          </p:nvPr>
        </p:nvSpPr>
        <p:spPr/>
        <p:txBody>
          <a:bodyPr/>
          <a:lstStyle/>
          <a:p>
            <a:fld id="{04AC3AA9-3EEA-4AF8-B427-D592A9F5AB09}" type="slidenum">
              <a:rPr lang="en-US" smtClean="0"/>
              <a:t>32</a:t>
            </a:fld>
            <a:endParaRPr lang="en-US"/>
          </a:p>
        </p:txBody>
      </p:sp>
    </p:spTree>
    <p:extLst>
      <p:ext uri="{BB962C8B-B14F-4D97-AF65-F5344CB8AC3E}">
        <p14:creationId xmlns:p14="http://schemas.microsoft.com/office/powerpoint/2010/main" val="36507100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a:t>
            </a:r>
            <a:r>
              <a:rPr lang="en-US" baseline="0" dirty="0" smtClean="0"/>
              <a:t>  </a:t>
            </a:r>
            <a:r>
              <a:rPr lang="en-US" dirty="0" smtClean="0"/>
              <a:t>Conversion</a:t>
            </a:r>
            <a:r>
              <a:rPr lang="en-US" baseline="0" dirty="0" smtClean="0"/>
              <a:t> is rare</a:t>
            </a:r>
          </a:p>
          <a:p>
            <a:endParaRPr lang="en-US" baseline="0" dirty="0" smtClean="0"/>
          </a:p>
          <a:p>
            <a:r>
              <a:rPr lang="en-US" baseline="0" dirty="0" smtClean="0"/>
              <a:t>Conversion can be lost</a:t>
            </a:r>
          </a:p>
          <a:p>
            <a:endParaRPr lang="en-US" dirty="0" smtClean="0"/>
          </a:p>
          <a:p>
            <a:r>
              <a:rPr lang="en-US" dirty="0" smtClean="0"/>
              <a:t>Rich,</a:t>
            </a:r>
            <a:r>
              <a:rPr lang="en-US" baseline="0" dirty="0" smtClean="0"/>
              <a:t> but wretched &amp; miserable…</a:t>
            </a:r>
            <a:endParaRPr lang="en-US" dirty="0"/>
          </a:p>
        </p:txBody>
      </p:sp>
      <p:sp>
        <p:nvSpPr>
          <p:cNvPr id="4" name="Slide Number Placeholder 3"/>
          <p:cNvSpPr>
            <a:spLocks noGrp="1"/>
          </p:cNvSpPr>
          <p:nvPr>
            <p:ph type="sldNum" sz="quarter" idx="10"/>
          </p:nvPr>
        </p:nvSpPr>
        <p:spPr/>
        <p:txBody>
          <a:bodyPr/>
          <a:lstStyle/>
          <a:p>
            <a:fld id="{04AC3AA9-3EEA-4AF8-B427-D592A9F5AB09}" type="slidenum">
              <a:rPr lang="en-US" smtClean="0"/>
              <a:t>33</a:t>
            </a:fld>
            <a:endParaRPr lang="en-US"/>
          </a:p>
        </p:txBody>
      </p:sp>
    </p:spTree>
    <p:extLst>
      <p:ext uri="{BB962C8B-B14F-4D97-AF65-F5344CB8AC3E}">
        <p14:creationId xmlns:p14="http://schemas.microsoft.com/office/powerpoint/2010/main" val="19977412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a:t>
            </a:r>
            <a:endParaRPr lang="en-US" dirty="0"/>
          </a:p>
        </p:txBody>
      </p:sp>
      <p:sp>
        <p:nvSpPr>
          <p:cNvPr id="4" name="Slide Number Placeholder 3"/>
          <p:cNvSpPr>
            <a:spLocks noGrp="1"/>
          </p:cNvSpPr>
          <p:nvPr>
            <p:ph type="sldNum" sz="quarter" idx="10"/>
          </p:nvPr>
        </p:nvSpPr>
        <p:spPr/>
        <p:txBody>
          <a:bodyPr/>
          <a:lstStyle/>
          <a:p>
            <a:fld id="{04AC3AA9-3EEA-4AF8-B427-D592A9F5AB09}" type="slidenum">
              <a:rPr lang="en-US" smtClean="0"/>
              <a:t>34</a:t>
            </a:fld>
            <a:endParaRPr lang="en-US"/>
          </a:p>
        </p:txBody>
      </p:sp>
    </p:spTree>
    <p:extLst>
      <p:ext uri="{BB962C8B-B14F-4D97-AF65-F5344CB8AC3E}">
        <p14:creationId xmlns:p14="http://schemas.microsoft.com/office/powerpoint/2010/main" val="42573212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Surrender is key, but it is difficult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and not well understood</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TALK a lot about surrender…</a:t>
            </a:r>
            <a:endParaRPr lang="en-US" dirty="0" smtClean="0"/>
          </a:p>
          <a:p>
            <a:r>
              <a:rPr lang="en-US" dirty="0" smtClean="0"/>
              <a:t>    but we don’t always SAY</a:t>
            </a:r>
            <a:r>
              <a:rPr lang="en-US" baseline="0" dirty="0" smtClean="0"/>
              <a:t> a lot</a:t>
            </a:r>
            <a:endParaRPr lang="en-US" dirty="0" smtClean="0"/>
          </a:p>
          <a:p>
            <a:r>
              <a:rPr lang="en-US" dirty="0" smtClean="0"/>
              <a:t>Surrender questions</a:t>
            </a:r>
          </a:p>
          <a:p>
            <a:endParaRPr lang="en-US" dirty="0" smtClean="0"/>
          </a:p>
          <a:p>
            <a:r>
              <a:rPr lang="en-US" dirty="0" smtClean="0"/>
              <a:t>Even defining surrender-difficult</a:t>
            </a:r>
            <a:endParaRPr lang="en-US" dirty="0"/>
          </a:p>
        </p:txBody>
      </p:sp>
      <p:sp>
        <p:nvSpPr>
          <p:cNvPr id="4" name="Slide Number Placeholder 3"/>
          <p:cNvSpPr>
            <a:spLocks noGrp="1"/>
          </p:cNvSpPr>
          <p:nvPr>
            <p:ph type="sldNum" sz="quarter" idx="10"/>
          </p:nvPr>
        </p:nvSpPr>
        <p:spPr/>
        <p:txBody>
          <a:bodyPr/>
          <a:lstStyle/>
          <a:p>
            <a:fld id="{04AC3AA9-3EEA-4AF8-B427-D592A9F5AB09}" type="slidenum">
              <a:rPr lang="en-US" smtClean="0"/>
              <a:t>35</a:t>
            </a:fld>
            <a:endParaRPr lang="en-US"/>
          </a:p>
        </p:txBody>
      </p:sp>
    </p:spTree>
    <p:extLst>
      <p:ext uri="{BB962C8B-B14F-4D97-AF65-F5344CB8AC3E}">
        <p14:creationId xmlns:p14="http://schemas.microsoft.com/office/powerpoint/2010/main" val="13279181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Even defining surrender-difficult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o</a:t>
            </a:r>
            <a:r>
              <a:rPr lang="en-US" dirty="0" smtClean="0"/>
              <a:t>ne</a:t>
            </a:r>
            <a:r>
              <a:rPr lang="en-US" baseline="0" dirty="0" smtClean="0"/>
              <a:t> of my favorite definitions</a:t>
            </a:r>
            <a:endParaRPr lang="en-US" dirty="0" smtClean="0"/>
          </a:p>
          <a:p>
            <a:endParaRPr lang="en-US" dirty="0" smtClean="0"/>
          </a:p>
          <a:p>
            <a:r>
              <a:rPr lang="en-US" dirty="0" smtClean="0"/>
              <a:t>Charles Finney</a:t>
            </a:r>
            <a:r>
              <a:rPr lang="en-US" baseline="0" dirty="0" smtClean="0"/>
              <a:t> -</a:t>
            </a:r>
            <a:r>
              <a:rPr lang="en-US" dirty="0" smtClean="0"/>
              <a:t> noted revivalist</a:t>
            </a:r>
          </a:p>
          <a:p>
            <a:r>
              <a:rPr lang="en-US" dirty="0" smtClean="0"/>
              <a:t>Stop-claim deed</a:t>
            </a:r>
            <a:r>
              <a:rPr lang="en-US" baseline="0" dirty="0" smtClean="0"/>
              <a:t> - </a:t>
            </a:r>
            <a:r>
              <a:rPr lang="en-US" dirty="0" smtClean="0"/>
              <a:t>Essentially saying…</a:t>
            </a:r>
          </a:p>
          <a:p>
            <a:endParaRPr lang="en-US" dirty="0" smtClean="0"/>
          </a:p>
        </p:txBody>
      </p:sp>
      <p:sp>
        <p:nvSpPr>
          <p:cNvPr id="4" name="Slide Number Placeholder 3"/>
          <p:cNvSpPr>
            <a:spLocks noGrp="1"/>
          </p:cNvSpPr>
          <p:nvPr>
            <p:ph type="sldNum" sz="quarter" idx="10"/>
          </p:nvPr>
        </p:nvSpPr>
        <p:spPr/>
        <p:txBody>
          <a:bodyPr/>
          <a:lstStyle/>
          <a:p>
            <a:fld id="{25D7B375-A604-4DF0-9D88-8AE59F55F322}" type="slidenum">
              <a:rPr lang="en-US" smtClean="0"/>
              <a:t>36</a:t>
            </a:fld>
            <a:endParaRPr lang="en-US"/>
          </a:p>
        </p:txBody>
      </p:sp>
    </p:spTree>
    <p:extLst>
      <p:ext uri="{BB962C8B-B14F-4D97-AF65-F5344CB8AC3E}">
        <p14:creationId xmlns:p14="http://schemas.microsoft.com/office/powerpoint/2010/main" val="36646367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Another of my favorite definitions –drowning</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5D7B375-A604-4DF0-9D88-8AE59F55F322}" type="slidenum">
              <a:rPr lang="en-US" smtClean="0"/>
              <a:t>37</a:t>
            </a:fld>
            <a:endParaRPr lang="en-US"/>
          </a:p>
        </p:txBody>
      </p:sp>
    </p:spTree>
    <p:extLst>
      <p:ext uri="{BB962C8B-B14F-4D97-AF65-F5344CB8AC3E}">
        <p14:creationId xmlns:p14="http://schemas.microsoft.com/office/powerpoint/2010/main" val="19574058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Another-getting</a:t>
            </a:r>
            <a:r>
              <a:rPr lang="en-US" sz="1200" kern="1200" baseline="0" dirty="0" smtClean="0">
                <a:solidFill>
                  <a:schemeClr val="tx1"/>
                </a:solidFill>
                <a:effectLst/>
                <a:latin typeface="+mn-lt"/>
                <a:ea typeface="+mn-ea"/>
                <a:cs typeface="+mn-cs"/>
              </a:rPr>
              <a:t> out of God’s way…</a:t>
            </a: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5D7B375-A604-4DF0-9D88-8AE59F55F322}" type="slidenum">
              <a:rPr lang="en-US" smtClean="0"/>
              <a:t>38</a:t>
            </a:fld>
            <a:endParaRPr lang="en-US"/>
          </a:p>
        </p:txBody>
      </p:sp>
    </p:spTree>
    <p:extLst>
      <p:ext uri="{BB962C8B-B14F-4D97-AF65-F5344CB8AC3E}">
        <p14:creationId xmlns:p14="http://schemas.microsoft.com/office/powerpoint/2010/main" val="15654093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a:t>
            </a:r>
            <a:r>
              <a:rPr lang="en-US" baseline="0" dirty="0" smtClean="0"/>
              <a:t> complete definition</a:t>
            </a:r>
          </a:p>
          <a:p>
            <a:endParaRPr lang="en-US" dirty="0" smtClean="0"/>
          </a:p>
          <a:p>
            <a:r>
              <a:rPr lang="en-US" dirty="0" smtClean="0"/>
              <a:t>[click multiple times - read]</a:t>
            </a:r>
          </a:p>
          <a:p>
            <a:endParaRPr lang="en-US" dirty="0" smtClean="0"/>
          </a:p>
          <a:p>
            <a:r>
              <a:rPr lang="en-US" dirty="0" smtClean="0"/>
              <a:t>[continued]</a:t>
            </a:r>
            <a:endParaRPr lang="en-US" dirty="0"/>
          </a:p>
        </p:txBody>
      </p:sp>
      <p:sp>
        <p:nvSpPr>
          <p:cNvPr id="4" name="Slide Number Placeholder 3"/>
          <p:cNvSpPr>
            <a:spLocks noGrp="1"/>
          </p:cNvSpPr>
          <p:nvPr>
            <p:ph type="sldNum" sz="quarter" idx="10"/>
          </p:nvPr>
        </p:nvSpPr>
        <p:spPr/>
        <p:txBody>
          <a:bodyPr/>
          <a:lstStyle/>
          <a:p>
            <a:fld id="{25D7B375-A604-4DF0-9D88-8AE59F55F322}" type="slidenum">
              <a:rPr lang="en-US" smtClean="0"/>
              <a:t>39</a:t>
            </a:fld>
            <a:endParaRPr lang="en-US"/>
          </a:p>
        </p:txBody>
      </p:sp>
    </p:spTree>
    <p:extLst>
      <p:ext uri="{BB962C8B-B14F-4D97-AF65-F5344CB8AC3E}">
        <p14:creationId xmlns:p14="http://schemas.microsoft.com/office/powerpoint/2010/main" val="3661278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[Review]</a:t>
            </a:r>
          </a:p>
          <a:p>
            <a:r>
              <a:rPr lang="en-US" sz="1200" kern="1200" dirty="0" smtClean="0">
                <a:solidFill>
                  <a:schemeClr val="tx1"/>
                </a:solidFill>
                <a:effectLst/>
                <a:latin typeface="+mn-lt"/>
                <a:ea typeface="+mn-ea"/>
                <a:cs typeface="+mn-cs"/>
              </a:rPr>
              <a:t>Love for God transforms</a:t>
            </a:r>
          </a:p>
          <a:p>
            <a:r>
              <a:rPr lang="en-US" sz="1200" kern="1200" dirty="0" smtClean="0">
                <a:solidFill>
                  <a:schemeClr val="tx1"/>
                </a:solidFill>
                <a:effectLst/>
                <a:latin typeface="+mn-lt"/>
                <a:ea typeface="+mn-ea"/>
                <a:cs typeface="+mn-cs"/>
              </a:rPr>
              <a:t>Great commandment</a:t>
            </a:r>
          </a:p>
        </p:txBody>
      </p:sp>
      <p:sp>
        <p:nvSpPr>
          <p:cNvPr id="4" name="Slide Number Placeholder 3"/>
          <p:cNvSpPr>
            <a:spLocks noGrp="1"/>
          </p:cNvSpPr>
          <p:nvPr>
            <p:ph type="sldNum" sz="quarter" idx="10"/>
          </p:nvPr>
        </p:nvSpPr>
        <p:spPr/>
        <p:txBody>
          <a:bodyPr/>
          <a:lstStyle/>
          <a:p>
            <a:fld id="{F8604481-22BE-4E33-B5C0-0103790E285C}" type="slidenum">
              <a:rPr lang="en-US" smtClean="0"/>
              <a:t>4</a:t>
            </a:fld>
            <a:endParaRPr lang="en-US" dirty="0"/>
          </a:p>
        </p:txBody>
      </p:sp>
    </p:spTree>
    <p:extLst>
      <p:ext uri="{BB962C8B-B14F-4D97-AF65-F5344CB8AC3E}">
        <p14:creationId xmlns:p14="http://schemas.microsoft.com/office/powerpoint/2010/main" val="3186180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Re-emphasize</a:t>
            </a:r>
            <a:r>
              <a:rPr lang="en-US" baseline="0" dirty="0" smtClean="0"/>
              <a:t> highlighted words</a:t>
            </a:r>
          </a:p>
          <a:p>
            <a:r>
              <a:rPr lang="en-US" baseline="0" dirty="0" smtClean="0"/>
              <a:t>  Spirit – monkish legalism</a:t>
            </a:r>
          </a:p>
          <a:p>
            <a:r>
              <a:rPr lang="en-US" baseline="0" dirty="0" smtClean="0"/>
              <a:t>  Settled – stone-cold sober, fought</a:t>
            </a:r>
          </a:p>
          <a:p>
            <a:r>
              <a:rPr lang="en-US" baseline="0" dirty="0" smtClean="0"/>
              <a:t>  Choices – giving our will back to God</a:t>
            </a:r>
          </a:p>
          <a:p>
            <a:r>
              <a:rPr lang="en-US" baseline="0" dirty="0" smtClean="0"/>
              <a:t>  every – unreservedly</a:t>
            </a:r>
          </a:p>
          <a:p>
            <a:r>
              <a:rPr lang="en-US" baseline="0" dirty="0" smtClean="0"/>
              <a:t>  all – non-stop</a:t>
            </a:r>
            <a:endParaRPr lang="en-US" dirty="0"/>
          </a:p>
        </p:txBody>
      </p:sp>
      <p:sp>
        <p:nvSpPr>
          <p:cNvPr id="4" name="Slide Number Placeholder 3"/>
          <p:cNvSpPr>
            <a:spLocks noGrp="1"/>
          </p:cNvSpPr>
          <p:nvPr>
            <p:ph type="sldNum" sz="quarter" idx="10"/>
          </p:nvPr>
        </p:nvSpPr>
        <p:spPr/>
        <p:txBody>
          <a:bodyPr/>
          <a:lstStyle/>
          <a:p>
            <a:fld id="{25D7B375-A604-4DF0-9D88-8AE59F55F322}" type="slidenum">
              <a:rPr lang="en-US" smtClean="0"/>
              <a:t>40</a:t>
            </a:fld>
            <a:endParaRPr lang="en-US"/>
          </a:p>
        </p:txBody>
      </p:sp>
    </p:spTree>
    <p:extLst>
      <p:ext uri="{BB962C8B-B14F-4D97-AF65-F5344CB8AC3E}">
        <p14:creationId xmlns:p14="http://schemas.microsoft.com/office/powerpoint/2010/main" val="6197541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Perhaps one reason-difficult to </a:t>
            </a:r>
            <a:r>
              <a:rPr lang="en-US" dirty="0" err="1" smtClean="0"/>
              <a:t>unders</a:t>
            </a:r>
            <a:r>
              <a:rPr lang="en-US" dirty="0" smtClean="0"/>
              <a:t>.</a:t>
            </a:r>
          </a:p>
          <a:p>
            <a:r>
              <a:rPr lang="en-US" dirty="0" smtClean="0"/>
              <a:t>[click – event] hard-fought commit…</a:t>
            </a:r>
          </a:p>
          <a:p>
            <a:r>
              <a:rPr lang="en-US" dirty="0" smtClean="0"/>
              <a:t>     life-changing</a:t>
            </a:r>
          </a:p>
          <a:p>
            <a:r>
              <a:rPr lang="en-US" dirty="0" smtClean="0"/>
              <a:t>[click – process] [click-read]</a:t>
            </a:r>
          </a:p>
          <a:p>
            <a:r>
              <a:rPr lang="en-US" dirty="0" smtClean="0"/>
              <a:t>[click – process verse]</a:t>
            </a:r>
            <a:endParaRPr lang="en-US" dirty="0"/>
          </a:p>
        </p:txBody>
      </p:sp>
      <p:sp>
        <p:nvSpPr>
          <p:cNvPr id="4" name="Slide Number Placeholder 3"/>
          <p:cNvSpPr>
            <a:spLocks noGrp="1"/>
          </p:cNvSpPr>
          <p:nvPr>
            <p:ph type="sldNum" sz="quarter" idx="10"/>
          </p:nvPr>
        </p:nvSpPr>
        <p:spPr/>
        <p:txBody>
          <a:bodyPr/>
          <a:lstStyle/>
          <a:p>
            <a:fld id="{25D7B375-A604-4DF0-9D88-8AE59F55F322}" type="slidenum">
              <a:rPr lang="en-US" smtClean="0"/>
              <a:t>41</a:t>
            </a:fld>
            <a:endParaRPr lang="en-US"/>
          </a:p>
        </p:txBody>
      </p:sp>
    </p:spTree>
    <p:extLst>
      <p:ext uri="{BB962C8B-B14F-4D97-AF65-F5344CB8AC3E}">
        <p14:creationId xmlns:p14="http://schemas.microsoft.com/office/powerpoint/2010/main" val="12642323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Marriag</a:t>
            </a:r>
            <a:r>
              <a:rPr lang="en-US" baseline="0" dirty="0" smtClean="0"/>
              <a:t>e event: ceremony</a:t>
            </a:r>
          </a:p>
          <a:p>
            <a:endParaRPr lang="en-US" baseline="0" dirty="0" smtClean="0"/>
          </a:p>
          <a:p>
            <a:r>
              <a:rPr lang="en-US" baseline="0" dirty="0" smtClean="0"/>
              <a:t>Marriage process: </a:t>
            </a:r>
          </a:p>
          <a:p>
            <a:r>
              <a:rPr lang="en-US" baseline="0" dirty="0" smtClean="0"/>
              <a:t>  understand, work together</a:t>
            </a:r>
            <a:endParaRPr lang="en-US" dirty="0"/>
          </a:p>
        </p:txBody>
      </p:sp>
      <p:sp>
        <p:nvSpPr>
          <p:cNvPr id="4" name="Slide Number Placeholder 3"/>
          <p:cNvSpPr>
            <a:spLocks noGrp="1"/>
          </p:cNvSpPr>
          <p:nvPr>
            <p:ph type="sldNum" sz="quarter" idx="10"/>
          </p:nvPr>
        </p:nvSpPr>
        <p:spPr/>
        <p:txBody>
          <a:bodyPr/>
          <a:lstStyle/>
          <a:p>
            <a:fld id="{04AC3AA9-3EEA-4AF8-B427-D592A9F5AB09}" type="slidenum">
              <a:rPr lang="en-US" smtClean="0"/>
              <a:t>42</a:t>
            </a:fld>
            <a:endParaRPr lang="en-US"/>
          </a:p>
        </p:txBody>
      </p:sp>
    </p:spTree>
    <p:extLst>
      <p:ext uri="{BB962C8B-B14F-4D97-AF65-F5344CB8AC3E}">
        <p14:creationId xmlns:p14="http://schemas.microsoft.com/office/powerpoint/2010/main" val="30228342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Sense in which marriage NOT process</a:t>
            </a:r>
          </a:p>
          <a:p>
            <a:r>
              <a:rPr lang="en-US" dirty="0" smtClean="0"/>
              <a:t>  commit adultery less and less</a:t>
            </a:r>
          </a:p>
          <a:p>
            <a:endParaRPr lang="en-US" dirty="0" smtClean="0"/>
          </a:p>
          <a:p>
            <a:r>
              <a:rPr lang="en-US" dirty="0" smtClean="0"/>
              <a:t>Stand at alter and commit 80%,</a:t>
            </a:r>
            <a:r>
              <a:rPr lang="en-US" baseline="0" dirty="0" smtClean="0"/>
              <a:t> 90%</a:t>
            </a:r>
            <a:endParaRPr lang="en-US" dirty="0" smtClean="0"/>
          </a:p>
          <a:p>
            <a:r>
              <a:rPr lang="en-US" dirty="0" smtClean="0"/>
              <a:t>[Continued]</a:t>
            </a:r>
          </a:p>
          <a:p>
            <a:endParaRPr lang="en-US" dirty="0"/>
          </a:p>
        </p:txBody>
      </p:sp>
      <p:sp>
        <p:nvSpPr>
          <p:cNvPr id="4" name="Slide Number Placeholder 3"/>
          <p:cNvSpPr>
            <a:spLocks noGrp="1"/>
          </p:cNvSpPr>
          <p:nvPr>
            <p:ph type="sldNum" sz="quarter" idx="10"/>
          </p:nvPr>
        </p:nvSpPr>
        <p:spPr/>
        <p:txBody>
          <a:bodyPr/>
          <a:lstStyle/>
          <a:p>
            <a:fld id="{04AC3AA9-3EEA-4AF8-B427-D592A9F5AB09}" type="slidenum">
              <a:rPr lang="en-US" smtClean="0"/>
              <a:t>43</a:t>
            </a:fld>
            <a:endParaRPr lang="en-US"/>
          </a:p>
        </p:txBody>
      </p:sp>
    </p:spTree>
    <p:extLst>
      <p:ext uri="{BB962C8B-B14F-4D97-AF65-F5344CB8AC3E}">
        <p14:creationId xmlns:p14="http://schemas.microsoft.com/office/powerpoint/2010/main" val="38376218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Same</a:t>
            </a:r>
            <a:r>
              <a:rPr lang="en-US" baseline="0" dirty="0" smtClean="0"/>
              <a:t> with Christian life</a:t>
            </a:r>
          </a:p>
          <a:p>
            <a:endParaRPr lang="en-US" baseline="0" dirty="0" smtClean="0"/>
          </a:p>
          <a:p>
            <a:r>
              <a:rPr lang="en-US" baseline="0" dirty="0" smtClean="0"/>
              <a:t>“Lord, I know this is a bad choice…but”</a:t>
            </a:r>
            <a:endParaRPr lang="en-US" dirty="0" smtClean="0"/>
          </a:p>
          <a:p>
            <a:r>
              <a:rPr lang="en-US" dirty="0" smtClean="0"/>
              <a:t>    not surrender,</a:t>
            </a:r>
            <a:r>
              <a:rPr lang="en-US" baseline="0" dirty="0" smtClean="0"/>
              <a:t> but compromise</a:t>
            </a:r>
            <a:endParaRPr lang="en-US" dirty="0" smtClean="0"/>
          </a:p>
          <a:p>
            <a:r>
              <a:rPr lang="en-US" dirty="0" smtClean="0"/>
              <a:t>[click twice</a:t>
            </a:r>
            <a:r>
              <a:rPr lang="en-US" baseline="0" dirty="0" smtClean="0"/>
              <a:t> – read]</a:t>
            </a:r>
            <a:endParaRPr lang="en-US" dirty="0"/>
          </a:p>
        </p:txBody>
      </p:sp>
      <p:sp>
        <p:nvSpPr>
          <p:cNvPr id="4" name="Slide Number Placeholder 3"/>
          <p:cNvSpPr>
            <a:spLocks noGrp="1"/>
          </p:cNvSpPr>
          <p:nvPr>
            <p:ph type="sldNum" sz="quarter" idx="10"/>
          </p:nvPr>
        </p:nvSpPr>
        <p:spPr/>
        <p:txBody>
          <a:bodyPr/>
          <a:lstStyle/>
          <a:p>
            <a:fld id="{04AC3AA9-3EEA-4AF8-B427-D592A9F5AB09}" type="slidenum">
              <a:rPr lang="en-US" smtClean="0"/>
              <a:t>44</a:t>
            </a:fld>
            <a:endParaRPr lang="en-US"/>
          </a:p>
        </p:txBody>
      </p:sp>
    </p:spTree>
    <p:extLst>
      <p:ext uri="{BB962C8B-B14F-4D97-AF65-F5344CB8AC3E}">
        <p14:creationId xmlns:p14="http://schemas.microsoft.com/office/powerpoint/2010/main" val="32977743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All-or-nothing</a:t>
            </a:r>
          </a:p>
          <a:p>
            <a:r>
              <a:rPr lang="en-US" dirty="0" smtClean="0"/>
              <a:t>All-at-once</a:t>
            </a:r>
          </a:p>
          <a:p>
            <a:endParaRPr lang="en-US" dirty="0" smtClean="0"/>
          </a:p>
        </p:txBody>
      </p:sp>
      <p:sp>
        <p:nvSpPr>
          <p:cNvPr id="4" name="Slide Number Placeholder 3"/>
          <p:cNvSpPr>
            <a:spLocks noGrp="1"/>
          </p:cNvSpPr>
          <p:nvPr>
            <p:ph type="sldNum" sz="quarter" idx="10"/>
          </p:nvPr>
        </p:nvSpPr>
        <p:spPr/>
        <p:txBody>
          <a:bodyPr/>
          <a:lstStyle/>
          <a:p>
            <a:fld id="{25D7B375-A604-4DF0-9D88-8AE59F55F322}" type="slidenum">
              <a:rPr lang="en-US" smtClean="0"/>
              <a:t>45</a:t>
            </a:fld>
            <a:endParaRPr lang="en-US"/>
          </a:p>
        </p:txBody>
      </p:sp>
    </p:spTree>
    <p:extLst>
      <p:ext uri="{BB962C8B-B14F-4D97-AF65-F5344CB8AC3E}">
        <p14:creationId xmlns:p14="http://schemas.microsoft.com/office/powerpoint/2010/main" val="40043993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Startingly</a:t>
            </a:r>
            <a:r>
              <a:rPr lang="en-US" baseline="0" dirty="0" smtClean="0"/>
              <a:t> obvious statement</a:t>
            </a:r>
          </a:p>
          <a:p>
            <a:r>
              <a:rPr lang="en-US" baseline="0" dirty="0" smtClean="0"/>
              <a:t>    large canyon not crossed by series</a:t>
            </a:r>
          </a:p>
          <a:p>
            <a:endParaRPr lang="en-US" baseline="0" dirty="0" smtClean="0"/>
          </a:p>
          <a:p>
            <a:r>
              <a:rPr lang="en-US" baseline="0" dirty="0" smtClean="0"/>
              <a:t>Surrender leap of faith, 100%</a:t>
            </a:r>
            <a:endParaRPr lang="en-US" dirty="0"/>
          </a:p>
        </p:txBody>
      </p:sp>
      <p:sp>
        <p:nvSpPr>
          <p:cNvPr id="4" name="Slide Number Placeholder 3"/>
          <p:cNvSpPr>
            <a:spLocks noGrp="1"/>
          </p:cNvSpPr>
          <p:nvPr>
            <p:ph type="sldNum" sz="quarter" idx="10"/>
          </p:nvPr>
        </p:nvSpPr>
        <p:spPr/>
        <p:txBody>
          <a:bodyPr/>
          <a:lstStyle/>
          <a:p>
            <a:fld id="{04AC3AA9-3EEA-4AF8-B427-D592A9F5AB09}" type="slidenum">
              <a:rPr lang="en-US" smtClean="0"/>
              <a:t>46</a:t>
            </a:fld>
            <a:endParaRPr lang="en-US"/>
          </a:p>
        </p:txBody>
      </p:sp>
    </p:spTree>
    <p:extLst>
      <p:ext uri="{BB962C8B-B14F-4D97-AF65-F5344CB8AC3E}">
        <p14:creationId xmlns:p14="http://schemas.microsoft.com/office/powerpoint/2010/main" val="33322413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[continued]</a:t>
            </a:r>
            <a:endParaRPr lang="en-US" dirty="0"/>
          </a:p>
        </p:txBody>
      </p:sp>
      <p:sp>
        <p:nvSpPr>
          <p:cNvPr id="4" name="Slide Number Placeholder 3"/>
          <p:cNvSpPr>
            <a:spLocks noGrp="1"/>
          </p:cNvSpPr>
          <p:nvPr>
            <p:ph type="sldNum" sz="quarter" idx="10"/>
          </p:nvPr>
        </p:nvSpPr>
        <p:spPr/>
        <p:txBody>
          <a:bodyPr/>
          <a:lstStyle/>
          <a:p>
            <a:fld id="{25D7B375-A604-4DF0-9D88-8AE59F55F322}" type="slidenum">
              <a:rPr lang="en-US" smtClean="0"/>
              <a:t>47</a:t>
            </a:fld>
            <a:endParaRPr lang="en-US"/>
          </a:p>
        </p:txBody>
      </p:sp>
    </p:spTree>
    <p:extLst>
      <p:ext uri="{BB962C8B-B14F-4D97-AF65-F5344CB8AC3E}">
        <p14:creationId xmlns:p14="http://schemas.microsoft.com/office/powerpoint/2010/main" val="24983849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a:t>
            </a:r>
          </a:p>
          <a:p>
            <a:endParaRPr lang="en-US" dirty="0" smtClean="0"/>
          </a:p>
          <a:p>
            <a:r>
              <a:rPr lang="en-US" dirty="0" smtClean="0"/>
              <a:t>Repeat last sentence</a:t>
            </a:r>
          </a:p>
          <a:p>
            <a:endParaRPr lang="en-US" dirty="0" smtClean="0"/>
          </a:p>
          <a:p>
            <a:r>
              <a:rPr lang="en-US" dirty="0" smtClean="0"/>
              <a:t>There</a:t>
            </a:r>
            <a:r>
              <a:rPr lang="en-US" baseline="0" dirty="0" smtClean="0"/>
              <a:t> are no “little” bad choices…</a:t>
            </a:r>
            <a:endParaRPr lang="en-US" dirty="0"/>
          </a:p>
        </p:txBody>
      </p:sp>
      <p:sp>
        <p:nvSpPr>
          <p:cNvPr id="4" name="Slide Number Placeholder 3"/>
          <p:cNvSpPr>
            <a:spLocks noGrp="1"/>
          </p:cNvSpPr>
          <p:nvPr>
            <p:ph type="sldNum" sz="quarter" idx="10"/>
          </p:nvPr>
        </p:nvSpPr>
        <p:spPr/>
        <p:txBody>
          <a:bodyPr/>
          <a:lstStyle/>
          <a:p>
            <a:fld id="{25D7B375-A604-4DF0-9D88-8AE59F55F322}" type="slidenum">
              <a:rPr lang="en-US" smtClean="0"/>
              <a:t>48</a:t>
            </a:fld>
            <a:endParaRPr lang="en-US"/>
          </a:p>
        </p:txBody>
      </p:sp>
    </p:spTree>
    <p:extLst>
      <p:ext uri="{BB962C8B-B14F-4D97-AF65-F5344CB8AC3E}">
        <p14:creationId xmlns:p14="http://schemas.microsoft.com/office/powerpoint/2010/main" val="86936934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February 1, 2003 Columbia </a:t>
            </a:r>
            <a:r>
              <a:rPr lang="en-US" dirty="0" err="1" smtClean="0"/>
              <a:t>disinteg</a:t>
            </a:r>
            <a:endParaRPr lang="en-US" dirty="0" smtClean="0"/>
          </a:p>
          <a:p>
            <a:r>
              <a:rPr lang="en-US" dirty="0" smtClean="0"/>
              <a:t>    Texas</a:t>
            </a:r>
            <a:r>
              <a:rPr lang="en-US" baseline="0" dirty="0" smtClean="0"/>
              <a:t> &amp; Louisiana</a:t>
            </a:r>
          </a:p>
          <a:p>
            <a:r>
              <a:rPr lang="en-US" baseline="0" dirty="0" smtClean="0"/>
              <a:t>Hole created 15 days earlier-foam</a:t>
            </a:r>
            <a:endParaRPr lang="en-US" dirty="0" smtClean="0"/>
          </a:p>
          <a:p>
            <a:r>
              <a:rPr lang="en-US" dirty="0" smtClean="0"/>
              <a:t>    82 seconds after launch</a:t>
            </a:r>
          </a:p>
          <a:p>
            <a:endParaRPr lang="en-US" dirty="0" smtClean="0"/>
          </a:p>
          <a:p>
            <a:endParaRPr lang="en-US" dirty="0" smtClean="0"/>
          </a:p>
          <a:p>
            <a:endParaRPr lang="en-US" dirty="0" smtClean="0"/>
          </a:p>
          <a:p>
            <a:r>
              <a:rPr lang="en-US" dirty="0" smtClean="0"/>
              <a:t>Photo: Google image https://en.wikipedia.org/wiki/Space_Shuttle_Columbia_disaster</a:t>
            </a:r>
          </a:p>
          <a:p>
            <a:endParaRPr lang="en-US" dirty="0"/>
          </a:p>
        </p:txBody>
      </p:sp>
      <p:sp>
        <p:nvSpPr>
          <p:cNvPr id="4" name="Slide Number Placeholder 3"/>
          <p:cNvSpPr>
            <a:spLocks noGrp="1"/>
          </p:cNvSpPr>
          <p:nvPr>
            <p:ph type="sldNum" sz="quarter" idx="10"/>
          </p:nvPr>
        </p:nvSpPr>
        <p:spPr/>
        <p:txBody>
          <a:bodyPr/>
          <a:lstStyle/>
          <a:p>
            <a:fld id="{25D7B375-A604-4DF0-9D88-8AE59F55F322}" type="slidenum">
              <a:rPr lang="en-US" smtClean="0"/>
              <a:t>49</a:t>
            </a:fld>
            <a:endParaRPr lang="en-US"/>
          </a:p>
        </p:txBody>
      </p:sp>
    </p:spTree>
    <p:extLst>
      <p:ext uri="{BB962C8B-B14F-4D97-AF65-F5344CB8AC3E}">
        <p14:creationId xmlns:p14="http://schemas.microsoft.com/office/powerpoint/2010/main" val="19360168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[Review]</a:t>
            </a:r>
          </a:p>
          <a:p>
            <a:r>
              <a:rPr lang="en-US" dirty="0" smtClean="0"/>
              <a:t>See</a:t>
            </a:r>
            <a:r>
              <a:rPr lang="en-US" baseline="0" dirty="0" smtClean="0"/>
              <a:t>d of love for God</a:t>
            </a:r>
            <a:endParaRPr lang="en-US" dirty="0"/>
          </a:p>
        </p:txBody>
      </p:sp>
      <p:sp>
        <p:nvSpPr>
          <p:cNvPr id="4" name="Slide Number Placeholder 3"/>
          <p:cNvSpPr>
            <a:spLocks noGrp="1"/>
          </p:cNvSpPr>
          <p:nvPr>
            <p:ph type="sldNum" sz="quarter" idx="10"/>
          </p:nvPr>
        </p:nvSpPr>
        <p:spPr/>
        <p:txBody>
          <a:bodyPr/>
          <a:lstStyle/>
          <a:p>
            <a:fld id="{F8604481-22BE-4E33-B5C0-0103790E285C}" type="slidenum">
              <a:rPr lang="en-US" smtClean="0"/>
              <a:t>5</a:t>
            </a:fld>
            <a:endParaRPr lang="en-US" dirty="0"/>
          </a:p>
        </p:txBody>
      </p:sp>
    </p:spTree>
    <p:extLst>
      <p:ext uri="{BB962C8B-B14F-4D97-AF65-F5344CB8AC3E}">
        <p14:creationId xmlns:p14="http://schemas.microsoft.com/office/powerpoint/2010/main" val="9473784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Real tragedy - Four other flights</a:t>
            </a:r>
            <a:r>
              <a:rPr lang="en-US" baseline="0" dirty="0" smtClean="0"/>
              <a:t>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17</a:t>
            </a:r>
            <a:r>
              <a:rPr lang="en-US" baseline="0" dirty="0" smtClean="0"/>
              <a:t> years earlier-</a:t>
            </a:r>
            <a:r>
              <a:rPr lang="en-US" dirty="0" smtClean="0"/>
              <a:t>Challenger </a:t>
            </a:r>
            <a:r>
              <a:rPr lang="en-US" dirty="0" err="1" smtClean="0"/>
              <a:t>o-rings</a:t>
            </a:r>
            <a:endParaRPr lang="en-US" dirty="0" smtClean="0"/>
          </a:p>
          <a:p>
            <a:r>
              <a:rPr lang="en-US" dirty="0" smtClean="0"/>
              <a:t>“Normalization</a:t>
            </a:r>
            <a:r>
              <a:rPr lang="en-US" baseline="0" dirty="0" smtClean="0"/>
              <a:t> of deviance”</a:t>
            </a:r>
          </a:p>
          <a:p>
            <a:endParaRPr lang="en-US" dirty="0" smtClean="0"/>
          </a:p>
          <a:p>
            <a:r>
              <a:rPr lang="en-US" dirty="0" smtClean="0"/>
              <a:t>[continued]</a:t>
            </a:r>
          </a:p>
        </p:txBody>
      </p:sp>
      <p:sp>
        <p:nvSpPr>
          <p:cNvPr id="4" name="Slide Number Placeholder 3"/>
          <p:cNvSpPr>
            <a:spLocks noGrp="1"/>
          </p:cNvSpPr>
          <p:nvPr>
            <p:ph type="sldNum" sz="quarter" idx="10"/>
          </p:nvPr>
        </p:nvSpPr>
        <p:spPr/>
        <p:txBody>
          <a:bodyPr/>
          <a:lstStyle/>
          <a:p>
            <a:fld id="{25D7B375-A604-4DF0-9D88-8AE59F55F322}" type="slidenum">
              <a:rPr lang="en-US" smtClean="0"/>
              <a:t>50</a:t>
            </a:fld>
            <a:endParaRPr lang="en-US"/>
          </a:p>
        </p:txBody>
      </p:sp>
    </p:spTree>
    <p:extLst>
      <p:ext uri="{BB962C8B-B14F-4D97-AF65-F5344CB8AC3E}">
        <p14:creationId xmlns:p14="http://schemas.microsoft.com/office/powerpoint/2010/main" val="22707899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Lukewarm</a:t>
            </a:r>
            <a:r>
              <a:rPr lang="en-US" baseline="0" dirty="0" smtClean="0"/>
              <a:t> “normalization…”</a:t>
            </a:r>
            <a:endParaRPr lang="en-US" dirty="0" smtClean="0"/>
          </a:p>
          <a:p>
            <a:r>
              <a:rPr lang="en-US" dirty="0" smtClean="0"/>
              <a:t>Surrender – no “little” known</a:t>
            </a:r>
            <a:r>
              <a:rPr lang="en-US" baseline="0" dirty="0" smtClean="0"/>
              <a:t> bad</a:t>
            </a:r>
            <a:endParaRPr lang="en-US" dirty="0" smtClean="0"/>
          </a:p>
          <a:p>
            <a:r>
              <a:rPr lang="en-US" dirty="0" smtClean="0"/>
              <a:t>It’s just a “</a:t>
            </a:r>
            <a:r>
              <a:rPr lang="en-US" dirty="0" err="1" smtClean="0"/>
              <a:t>little”thing</a:t>
            </a:r>
            <a:r>
              <a:rPr lang="en-US" dirty="0" smtClean="0"/>
              <a:t> - every gate</a:t>
            </a:r>
          </a:p>
          <a:p>
            <a:r>
              <a:rPr lang="en-US" dirty="0" smtClean="0"/>
              <a:t>Nonchalant</a:t>
            </a:r>
            <a:r>
              <a:rPr lang="en-US" baseline="0" dirty="0" smtClean="0"/>
              <a:t> with choices</a:t>
            </a:r>
            <a:endParaRPr lang="en-US" dirty="0" smtClean="0"/>
          </a:p>
          <a:p>
            <a:r>
              <a:rPr lang="en-US" dirty="0" smtClean="0"/>
              <a:t>Peers, parents, pastors</a:t>
            </a:r>
          </a:p>
          <a:p>
            <a:endParaRPr lang="en-US" dirty="0"/>
          </a:p>
        </p:txBody>
      </p:sp>
      <p:sp>
        <p:nvSpPr>
          <p:cNvPr id="4" name="Slide Number Placeholder 3"/>
          <p:cNvSpPr>
            <a:spLocks noGrp="1"/>
          </p:cNvSpPr>
          <p:nvPr>
            <p:ph type="sldNum" sz="quarter" idx="10"/>
          </p:nvPr>
        </p:nvSpPr>
        <p:spPr/>
        <p:txBody>
          <a:bodyPr/>
          <a:lstStyle/>
          <a:p>
            <a:fld id="{25D7B375-A604-4DF0-9D88-8AE59F55F322}" type="slidenum">
              <a:rPr lang="en-US" smtClean="0"/>
              <a:t>51</a:t>
            </a:fld>
            <a:endParaRPr lang="en-US"/>
          </a:p>
        </p:txBody>
      </p:sp>
    </p:spTree>
    <p:extLst>
      <p:ext uri="{BB962C8B-B14F-4D97-AF65-F5344CB8AC3E}">
        <p14:creationId xmlns:p14="http://schemas.microsoft.com/office/powerpoint/2010/main" val="4397339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Lord</a:t>
            </a:r>
            <a:r>
              <a:rPr lang="en-US" baseline="0" dirty="0" smtClean="0"/>
              <a:t> OF all, not Lord AT all”</a:t>
            </a:r>
          </a:p>
          <a:p>
            <a:r>
              <a:rPr lang="en-US" baseline="0" dirty="0" smtClean="0"/>
              <a:t>EGW puts it this way</a:t>
            </a:r>
            <a:r>
              <a:rPr lang="en-US" dirty="0" smtClean="0"/>
              <a:t>[click - read]</a:t>
            </a:r>
          </a:p>
          <a:p>
            <a:r>
              <a:rPr lang="en-US" dirty="0" smtClean="0"/>
              <a:t>[click – read]</a:t>
            </a:r>
          </a:p>
          <a:p>
            <a:endParaRPr lang="en-US" dirty="0" smtClean="0"/>
          </a:p>
          <a:p>
            <a:r>
              <a:rPr lang="en-US" dirty="0" smtClean="0"/>
              <a:t>My spiritual poverty</a:t>
            </a:r>
          </a:p>
          <a:p>
            <a:endParaRPr lang="en-US" dirty="0"/>
          </a:p>
        </p:txBody>
      </p:sp>
      <p:sp>
        <p:nvSpPr>
          <p:cNvPr id="4" name="Slide Number Placeholder 3"/>
          <p:cNvSpPr>
            <a:spLocks noGrp="1"/>
          </p:cNvSpPr>
          <p:nvPr>
            <p:ph type="sldNum" sz="quarter" idx="10"/>
          </p:nvPr>
        </p:nvSpPr>
        <p:spPr/>
        <p:txBody>
          <a:bodyPr/>
          <a:lstStyle/>
          <a:p>
            <a:fld id="{25D7B375-A604-4DF0-9D88-8AE59F55F322}" type="slidenum">
              <a:rPr lang="en-US" smtClean="0"/>
              <a:t>52</a:t>
            </a:fld>
            <a:endParaRPr lang="en-US"/>
          </a:p>
        </p:txBody>
      </p:sp>
    </p:spTree>
    <p:extLst>
      <p:ext uri="{BB962C8B-B14F-4D97-AF65-F5344CB8AC3E}">
        <p14:creationId xmlns:p14="http://schemas.microsoft.com/office/powerpoint/2010/main" val="241602756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 “little” - As soon as we realize…</a:t>
            </a:r>
          </a:p>
          <a:p>
            <a:r>
              <a:rPr lang="en-US" dirty="0" smtClean="0"/>
              <a:t>7 yr. boy “Christian”</a:t>
            </a:r>
            <a:r>
              <a:rPr lang="en-US" baseline="0" dirty="0" smtClean="0"/>
              <a:t> </a:t>
            </a:r>
            <a:r>
              <a:rPr lang="en-US" dirty="0" smtClean="0"/>
              <a:t>e-mailed</a:t>
            </a:r>
            <a:r>
              <a:rPr lang="en-US" baseline="0" dirty="0" smtClean="0"/>
              <a:t> Santa</a:t>
            </a:r>
            <a:endParaRPr lang="en-US" dirty="0" smtClean="0"/>
          </a:p>
          <a:p>
            <a:r>
              <a:rPr lang="en-US" sz="1200" b="0" i="0" u="none" strike="noStrike" kern="1200" baseline="0" dirty="0" smtClean="0">
                <a:solidFill>
                  <a:schemeClr val="tx1"/>
                </a:solidFill>
                <a:latin typeface="+mn-lt"/>
                <a:ea typeface="+mn-ea"/>
                <a:cs typeface="+mn-cs"/>
              </a:rPr>
              <a:t>  “How bad can I be before I lose my</a:t>
            </a:r>
          </a:p>
          <a:p>
            <a:r>
              <a:rPr lang="en-US" sz="1200" b="0" i="0" u="none" strike="noStrike" kern="1200" baseline="0" dirty="0" smtClean="0">
                <a:solidFill>
                  <a:schemeClr val="tx1"/>
                </a:solidFill>
                <a:latin typeface="+mn-lt"/>
                <a:ea typeface="+mn-ea"/>
                <a:cs typeface="+mn-cs"/>
              </a:rPr>
              <a:t>     presents?’”</a:t>
            </a:r>
          </a:p>
          <a:p>
            <a:r>
              <a:rPr lang="en-US" dirty="0" smtClean="0"/>
              <a:t>“how much can I get away with?”</a:t>
            </a:r>
          </a:p>
          <a:p>
            <a:endParaRPr lang="en-US" dirty="0" smtClean="0"/>
          </a:p>
        </p:txBody>
      </p:sp>
      <p:sp>
        <p:nvSpPr>
          <p:cNvPr id="4" name="Slide Number Placeholder 3"/>
          <p:cNvSpPr>
            <a:spLocks noGrp="1"/>
          </p:cNvSpPr>
          <p:nvPr>
            <p:ph type="sldNum" sz="quarter" idx="10"/>
          </p:nvPr>
        </p:nvSpPr>
        <p:spPr/>
        <p:txBody>
          <a:bodyPr/>
          <a:lstStyle/>
          <a:p>
            <a:fld id="{25D7B375-A604-4DF0-9D88-8AE59F55F322}" type="slidenum">
              <a:rPr lang="en-US" smtClean="0"/>
              <a:t>53</a:t>
            </a:fld>
            <a:endParaRPr lang="en-US"/>
          </a:p>
        </p:txBody>
      </p:sp>
    </p:spTree>
    <p:extLst>
      <p:ext uri="{BB962C8B-B14F-4D97-AF65-F5344CB8AC3E}">
        <p14:creationId xmlns:p14="http://schemas.microsoft.com/office/powerpoint/2010/main" val="282843115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Holy</a:t>
            </a:r>
            <a:r>
              <a:rPr lang="en-US" baseline="0" dirty="0" smtClean="0"/>
              <a:t> Spirit is the power of Christian…</a:t>
            </a:r>
          </a:p>
          <a:p>
            <a:r>
              <a:rPr lang="en-US" baseline="0" dirty="0" smtClean="0"/>
              <a:t>When we see the hopeless mire of </a:t>
            </a:r>
          </a:p>
          <a:p>
            <a:r>
              <a:rPr lang="en-US" baseline="0" dirty="0" smtClean="0"/>
              <a:t>    the self problem</a:t>
            </a:r>
          </a:p>
          <a:p>
            <a:r>
              <a:rPr lang="en-US" baseline="0" dirty="0" smtClean="0"/>
              <a:t>And then recognize the good news…</a:t>
            </a:r>
          </a:p>
          <a:p>
            <a:r>
              <a:rPr lang="en-US" baseline="0" dirty="0" smtClean="0"/>
              <a:t>  Our hearts call out to God [click]</a:t>
            </a:r>
          </a:p>
          <a:p>
            <a:r>
              <a:rPr lang="en-US" dirty="0" smtClean="0"/>
              <a:t>  </a:t>
            </a:r>
            <a:endParaRPr lang="en-US" dirty="0"/>
          </a:p>
        </p:txBody>
      </p:sp>
      <p:sp>
        <p:nvSpPr>
          <p:cNvPr id="4" name="Slide Number Placeholder 3"/>
          <p:cNvSpPr>
            <a:spLocks noGrp="1"/>
          </p:cNvSpPr>
          <p:nvPr>
            <p:ph type="sldNum" sz="quarter" idx="10"/>
          </p:nvPr>
        </p:nvSpPr>
        <p:spPr/>
        <p:txBody>
          <a:bodyPr/>
          <a:lstStyle/>
          <a:p>
            <a:fld id="{04AC3AA9-3EEA-4AF8-B427-D592A9F5AB09}" type="slidenum">
              <a:rPr lang="en-US" smtClean="0"/>
              <a:t>54</a:t>
            </a:fld>
            <a:endParaRPr lang="en-US"/>
          </a:p>
        </p:txBody>
      </p:sp>
    </p:spTree>
    <p:extLst>
      <p:ext uri="{BB962C8B-B14F-4D97-AF65-F5344CB8AC3E}">
        <p14:creationId xmlns:p14="http://schemas.microsoft.com/office/powerpoint/2010/main" val="81752881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a:t>
            </a:r>
          </a:p>
          <a:p>
            <a:r>
              <a:rPr lang="en-US" dirty="0" smtClean="0"/>
              <a:t>[call-Drowning in the will…]</a:t>
            </a:r>
          </a:p>
          <a:p>
            <a:endParaRPr lang="en-US" dirty="0" smtClean="0"/>
          </a:p>
          <a:p>
            <a:r>
              <a:rPr lang="en-US" dirty="0" smtClean="0"/>
              <a:t>[pray]</a:t>
            </a:r>
          </a:p>
        </p:txBody>
      </p:sp>
      <p:sp>
        <p:nvSpPr>
          <p:cNvPr id="4" name="Slide Number Placeholder 3"/>
          <p:cNvSpPr>
            <a:spLocks noGrp="1"/>
          </p:cNvSpPr>
          <p:nvPr>
            <p:ph type="sldNum" sz="quarter" idx="10"/>
          </p:nvPr>
        </p:nvSpPr>
        <p:spPr/>
        <p:txBody>
          <a:bodyPr/>
          <a:lstStyle/>
          <a:p>
            <a:fld id="{25D7B375-A604-4DF0-9D88-8AE59F55F322}" type="slidenum">
              <a:rPr lang="en-US" smtClean="0"/>
              <a:t>55</a:t>
            </a:fld>
            <a:endParaRPr lang="en-US"/>
          </a:p>
        </p:txBody>
      </p:sp>
    </p:spTree>
    <p:extLst>
      <p:ext uri="{BB962C8B-B14F-4D97-AF65-F5344CB8AC3E}">
        <p14:creationId xmlns:p14="http://schemas.microsoft.com/office/powerpoint/2010/main" val="20376730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[Review]</a:t>
            </a:r>
          </a:p>
          <a:p>
            <a:r>
              <a:rPr lang="en-US" dirty="0" smtClean="0"/>
              <a:t>God’s commands gifts –invitations</a:t>
            </a:r>
          </a:p>
          <a:p>
            <a:endParaRPr lang="en-US" dirty="0" smtClean="0"/>
          </a:p>
          <a:p>
            <a:r>
              <a:rPr lang="en-US" dirty="0" smtClean="0"/>
              <a:t>Obedience</a:t>
            </a:r>
            <a:r>
              <a:rPr lang="en-US" baseline="0" dirty="0" smtClean="0"/>
              <a:t> is not WHY, it is HOW</a:t>
            </a:r>
            <a:endParaRPr lang="en-US" dirty="0"/>
          </a:p>
        </p:txBody>
      </p:sp>
      <p:sp>
        <p:nvSpPr>
          <p:cNvPr id="4" name="Slide Number Placeholder 3"/>
          <p:cNvSpPr>
            <a:spLocks noGrp="1"/>
          </p:cNvSpPr>
          <p:nvPr>
            <p:ph type="sldNum" sz="quarter" idx="10"/>
          </p:nvPr>
        </p:nvSpPr>
        <p:spPr/>
        <p:txBody>
          <a:bodyPr/>
          <a:lstStyle/>
          <a:p>
            <a:fld id="{32AFF443-48A1-445F-9E75-FCB18743A409}" type="slidenum">
              <a:rPr lang="en-US" smtClean="0"/>
              <a:t>6</a:t>
            </a:fld>
            <a:endParaRPr lang="en-US" dirty="0"/>
          </a:p>
        </p:txBody>
      </p:sp>
    </p:spTree>
    <p:extLst>
      <p:ext uri="{BB962C8B-B14F-4D97-AF65-F5344CB8AC3E}">
        <p14:creationId xmlns:p14="http://schemas.microsoft.com/office/powerpoint/2010/main" val="35508079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[Review]</a:t>
            </a:r>
          </a:p>
          <a:p>
            <a:r>
              <a:rPr lang="en-US" dirty="0" smtClean="0"/>
              <a:t>By</a:t>
            </a:r>
            <a:r>
              <a:rPr lang="en-US" baseline="0" dirty="0" smtClean="0"/>
              <a:t> our choices we get to choose how sweet Jesus is to us</a:t>
            </a:r>
          </a:p>
          <a:p>
            <a:r>
              <a:rPr lang="en-US" baseline="0" dirty="0" smtClean="0"/>
              <a:t>    or give us a disrelish for sacred thing</a:t>
            </a:r>
            <a:endParaRPr lang="en-US" dirty="0" smtClean="0"/>
          </a:p>
        </p:txBody>
      </p:sp>
      <p:sp>
        <p:nvSpPr>
          <p:cNvPr id="4" name="Slide Number Placeholder 3"/>
          <p:cNvSpPr>
            <a:spLocks noGrp="1"/>
          </p:cNvSpPr>
          <p:nvPr>
            <p:ph type="sldNum" sz="quarter" idx="10"/>
          </p:nvPr>
        </p:nvSpPr>
        <p:spPr/>
        <p:txBody>
          <a:bodyPr/>
          <a:lstStyle/>
          <a:p>
            <a:fld id="{32AFF443-48A1-445F-9E75-FCB18743A409}" type="slidenum">
              <a:rPr lang="en-US" smtClean="0"/>
              <a:t>7</a:t>
            </a:fld>
            <a:endParaRPr lang="en-US" dirty="0"/>
          </a:p>
        </p:txBody>
      </p:sp>
    </p:spTree>
    <p:extLst>
      <p:ext uri="{BB962C8B-B14F-4D97-AF65-F5344CB8AC3E}">
        <p14:creationId xmlns:p14="http://schemas.microsoft.com/office/powerpoint/2010/main" val="3016929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[Review]</a:t>
            </a:r>
          </a:p>
          <a:p>
            <a:r>
              <a:rPr lang="en-US" dirty="0" smtClean="0"/>
              <a:t>By nature</a:t>
            </a:r>
            <a:r>
              <a:rPr lang="en-US" baseline="0" dirty="0" smtClean="0"/>
              <a:t> we fight God</a:t>
            </a:r>
          </a:p>
          <a:p>
            <a:r>
              <a:rPr lang="en-US" baseline="0" dirty="0" smtClean="0"/>
              <a:t>Self is the enemy we most </a:t>
            </a:r>
            <a:endParaRPr lang="en-US" dirty="0"/>
          </a:p>
        </p:txBody>
      </p:sp>
      <p:sp>
        <p:nvSpPr>
          <p:cNvPr id="4" name="Slide Number Placeholder 3"/>
          <p:cNvSpPr>
            <a:spLocks noGrp="1"/>
          </p:cNvSpPr>
          <p:nvPr>
            <p:ph type="sldNum" sz="quarter" idx="10"/>
          </p:nvPr>
        </p:nvSpPr>
        <p:spPr/>
        <p:txBody>
          <a:bodyPr/>
          <a:lstStyle/>
          <a:p>
            <a:fld id="{32AFF443-48A1-445F-9E75-FCB18743A409}" type="slidenum">
              <a:rPr lang="en-US" smtClean="0"/>
              <a:t>8</a:t>
            </a:fld>
            <a:endParaRPr lang="en-US"/>
          </a:p>
        </p:txBody>
      </p:sp>
    </p:spTree>
    <p:extLst>
      <p:ext uri="{BB962C8B-B14F-4D97-AF65-F5344CB8AC3E}">
        <p14:creationId xmlns:p14="http://schemas.microsoft.com/office/powerpoint/2010/main" val="8364372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Aron Ralston</a:t>
            </a:r>
          </a:p>
          <a:p>
            <a:r>
              <a:rPr lang="en-US" sz="1200" kern="1200" baseline="0" dirty="0" smtClean="0">
                <a:solidFill>
                  <a:schemeClr val="tx1"/>
                </a:solidFill>
                <a:effectLst/>
                <a:latin typeface="+mn-lt"/>
                <a:ea typeface="+mn-ea"/>
                <a:cs typeface="+mn-cs"/>
              </a:rPr>
              <a:t>Blue John Canyon, Utah</a:t>
            </a:r>
          </a:p>
        </p:txBody>
      </p:sp>
      <p:sp>
        <p:nvSpPr>
          <p:cNvPr id="4" name="Slide Number Placeholder 3"/>
          <p:cNvSpPr>
            <a:spLocks noGrp="1"/>
          </p:cNvSpPr>
          <p:nvPr>
            <p:ph type="sldNum" sz="quarter" idx="10"/>
          </p:nvPr>
        </p:nvSpPr>
        <p:spPr/>
        <p:txBody>
          <a:bodyPr/>
          <a:lstStyle/>
          <a:p>
            <a:fld id="{04AC3AA9-3EEA-4AF8-B427-D592A9F5AB09}" type="slidenum">
              <a:rPr lang="en-US" smtClean="0"/>
              <a:t>9</a:t>
            </a:fld>
            <a:endParaRPr lang="en-US"/>
          </a:p>
        </p:txBody>
      </p:sp>
    </p:spTree>
    <p:extLst>
      <p:ext uri="{BB962C8B-B14F-4D97-AF65-F5344CB8AC3E}">
        <p14:creationId xmlns:p14="http://schemas.microsoft.com/office/powerpoint/2010/main" val="33891215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4" name="Group 13"/>
          <p:cNvGrpSpPr/>
          <p:nvPr/>
        </p:nvGrpSpPr>
        <p:grpSpPr>
          <a:xfrm>
            <a:off x="-1588" y="0"/>
            <a:ext cx="12193588" cy="6861555"/>
            <a:chOff x="-1588" y="0"/>
            <a:chExt cx="12193588" cy="6861555"/>
          </a:xfrm>
        </p:grpSpPr>
        <p:sp>
          <p:nvSpPr>
            <p:cNvPr id="9" name="Rectangle 8"/>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a:prstGeom prst="rect">
            <a:avLst/>
          </a:prstGeo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tx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rot="5400000">
            <a:off x="10158984" y="1792224"/>
            <a:ext cx="990599" cy="304799"/>
          </a:xfrm>
        </p:spPr>
        <p:txBody>
          <a:bodyPr/>
          <a:lstStyle>
            <a:lvl1pPr algn="l">
              <a:defRPr b="0">
                <a:solidFill>
                  <a:schemeClr val="bg1"/>
                </a:solidFill>
              </a:defRPr>
            </a:lvl1pPr>
          </a:lstStyle>
          <a:p>
            <a:fld id="{E4DF2B60-2887-487C-8794-33734980DAF1}" type="datetimeFigureOut">
              <a:rPr lang="en-US" smtClean="0"/>
              <a:t>2/3/2018</a:t>
            </a:fld>
            <a:endParaRPr lang="en-US"/>
          </a:p>
        </p:txBody>
      </p:sp>
      <p:sp>
        <p:nvSpPr>
          <p:cNvPr id="5" name="Footer Placeholder 4"/>
          <p:cNvSpPr>
            <a:spLocks noGrp="1"/>
          </p:cNvSpPr>
          <p:nvPr>
            <p:ph type="ftr" sz="quarter" idx="11"/>
          </p:nvPr>
        </p:nvSpPr>
        <p:spPr>
          <a:xfrm rot="5400000">
            <a:off x="8951976" y="3227832"/>
            <a:ext cx="3867912" cy="310896"/>
          </a:xfrm>
        </p:spPr>
        <p:txBody>
          <a:bodyPr/>
          <a:lstStyle>
            <a:lvl1pPr>
              <a:defRPr sz="1000" b="0">
                <a:solidFill>
                  <a:schemeClr val="bg1"/>
                </a:solidFill>
              </a:defRPr>
            </a:lvl1pPr>
          </a:lstStyle>
          <a:p>
            <a:endParaRPr lang="en-US"/>
          </a:p>
        </p:txBody>
      </p:sp>
      <p:sp>
        <p:nvSpPr>
          <p:cNvPr id="8" name="Rectangle 7"/>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B87E5C9C-29F3-4231-8DBA-5FBC2D2124F4}" type="slidenum">
              <a:rPr lang="en-US" smtClean="0"/>
              <a:t>‹#›</a:t>
            </a:fld>
            <a:endParaRPr lang="en-US"/>
          </a:p>
        </p:txBody>
      </p:sp>
    </p:spTree>
    <p:extLst>
      <p:ext uri="{BB962C8B-B14F-4D97-AF65-F5344CB8AC3E}">
        <p14:creationId xmlns:p14="http://schemas.microsoft.com/office/powerpoint/2010/main" val="24322856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grpSp>
        <p:nvGrpSpPr>
          <p:cNvPr id="17" name="Group 16"/>
          <p:cNvGrpSpPr/>
          <p:nvPr/>
        </p:nvGrpSpPr>
        <p:grpSpPr>
          <a:xfrm>
            <a:off x="-1588" y="0"/>
            <a:ext cx="12193588" cy="6861555"/>
            <a:chOff x="-1588" y="0"/>
            <a:chExt cx="12193588" cy="6861555"/>
          </a:xfrm>
        </p:grpSpPr>
        <p:sp>
          <p:nvSpPr>
            <p:cNvPr id="11" name="Rectangle 10"/>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7" y="4969927"/>
            <a:ext cx="8825657" cy="566738"/>
          </a:xfrm>
          <a:prstGeom prst="rect">
            <a:avLst/>
          </a:prstGeo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bwMode="gray">
          <a:xfrm>
            <a:off x="1154957" y="5536665"/>
            <a:ext cx="8825656" cy="493712"/>
          </a:xfrm>
        </p:spPr>
        <p:txBody>
          <a:bodyPr>
            <a:normAutofit/>
          </a:bodyPr>
          <a:lstStyle>
            <a:lvl1pPr marL="0" indent="0">
              <a:buNone/>
              <a:defRPr sz="1200">
                <a:solidFill>
                  <a:schemeClr val="tx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DF2B60-2887-487C-8794-33734980DAF1}" type="datetimeFigureOut">
              <a:rPr lang="en-US" smtClean="0"/>
              <a:t>2/3/2018</a:t>
            </a:fld>
            <a:endParaRPr lang="en-US"/>
          </a:p>
        </p:txBody>
      </p:sp>
      <p:sp>
        <p:nvSpPr>
          <p:cNvPr id="6" name="Footer Placeholder 5"/>
          <p:cNvSpPr>
            <a:spLocks noGrp="1"/>
          </p:cNvSpPr>
          <p:nvPr>
            <p:ph type="ftr" sz="quarter" idx="11"/>
          </p:nvPr>
        </p:nvSpPr>
        <p:spPr/>
        <p:txBody>
          <a:bodyPr/>
          <a:lstStyle/>
          <a:p>
            <a:endParaRPr lang="en-US"/>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B87E5C9C-29F3-4231-8DBA-5FBC2D2124F4}" type="slidenum">
              <a:rPr lang="en-US" smtClean="0"/>
              <a:t>‹#›</a:t>
            </a:fld>
            <a:endParaRPr lang="en-US"/>
          </a:p>
        </p:txBody>
      </p:sp>
    </p:spTree>
    <p:extLst>
      <p:ext uri="{BB962C8B-B14F-4D97-AF65-F5344CB8AC3E}">
        <p14:creationId xmlns:p14="http://schemas.microsoft.com/office/powerpoint/2010/main" val="851633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16" name="Group 15"/>
          <p:cNvGrpSpPr/>
          <p:nvPr/>
        </p:nvGrpSpPr>
        <p:grpSpPr>
          <a:xfrm>
            <a:off x="-1588" y="0"/>
            <a:ext cx="12193588" cy="6861555"/>
            <a:chOff x="-1588" y="0"/>
            <a:chExt cx="12193588" cy="6861555"/>
          </a:xfrm>
        </p:grpSpPr>
        <p:sp>
          <p:nvSpPr>
            <p:cNvPr id="10" name="Rectangle 9"/>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0704"/>
            <a:ext cx="8833104" cy="1371600"/>
          </a:xfrm>
          <a:prstGeom prst="rect">
            <a:avLst/>
          </a:prstGeom>
        </p:spPr>
        <p:txBody>
          <a:bodyPr anchor="ctr" anchorCtr="0"/>
          <a:lstStyle>
            <a:lvl1pPr>
              <a:defRPr sz="40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2144" y="3547872"/>
            <a:ext cx="8825659" cy="2478024"/>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4DF2B60-2887-487C-8794-33734980DAF1}" type="datetimeFigureOut">
              <a:rPr lang="en-US" smtClean="0"/>
              <a:t>2/3/2018</a:t>
            </a:fld>
            <a:endParaRPr lang="en-US"/>
          </a:p>
        </p:txBody>
      </p:sp>
      <p:sp>
        <p:nvSpPr>
          <p:cNvPr id="5" name="Footer Placeholder 4"/>
          <p:cNvSpPr>
            <a:spLocks noGrp="1"/>
          </p:cNvSpPr>
          <p:nvPr>
            <p:ph type="ftr" sz="quarter" idx="11"/>
          </p:nvPr>
        </p:nvSpPr>
        <p:spPr/>
        <p:txBody>
          <a:bodyPr/>
          <a:lstStyle/>
          <a:p>
            <a:endParaRPr lang="en-US"/>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B87E5C9C-29F3-4231-8DBA-5FBC2D2124F4}" type="slidenum">
              <a:rPr lang="en-US" smtClean="0"/>
              <a:t>‹#›</a:t>
            </a:fld>
            <a:endParaRPr lang="en-US"/>
          </a:p>
        </p:txBody>
      </p:sp>
    </p:spTree>
    <p:extLst>
      <p:ext uri="{BB962C8B-B14F-4D97-AF65-F5344CB8AC3E}">
        <p14:creationId xmlns:p14="http://schemas.microsoft.com/office/powerpoint/2010/main" val="19972659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7" name="Group 6"/>
          <p:cNvGrpSpPr/>
          <p:nvPr/>
        </p:nvGrpSpPr>
        <p:grpSpPr>
          <a:xfrm>
            <a:off x="-1588" y="0"/>
            <a:ext cx="12193588" cy="6861555"/>
            <a:chOff x="-1588" y="0"/>
            <a:chExt cx="12193588" cy="6861555"/>
          </a:xfrm>
        </p:grpSpPr>
        <p:sp>
          <p:nvSpPr>
            <p:cNvPr id="16" name="Rectangle 15"/>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Oval 17"/>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7"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2" name="TextBox 11"/>
          <p:cNvSpPr txBox="1"/>
          <p:nvPr/>
        </p:nvSpPr>
        <p:spPr bwMode="gray">
          <a:xfrm>
            <a:off x="898295" y="596767"/>
            <a:ext cx="801912" cy="156966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cs typeface="Arial"/>
              </a:defRPr>
            </a:lvl1pPr>
          </a:lstStyle>
          <a:p>
            <a:pPr lvl="0"/>
            <a:r>
              <a:rPr lang="en-US" sz="9600" dirty="0">
                <a:solidFill>
                  <a:schemeClr val="tx2">
                    <a:lumMod val="40000"/>
                    <a:lumOff val="60000"/>
                  </a:schemeClr>
                </a:solidFill>
              </a:rPr>
              <a:t>“</a:t>
            </a:r>
          </a:p>
        </p:txBody>
      </p:sp>
      <p:sp>
        <p:nvSpPr>
          <p:cNvPr id="15" name="TextBox 14"/>
          <p:cNvSpPr txBox="1"/>
          <p:nvPr/>
        </p:nvSpPr>
        <p:spPr bwMode="gray">
          <a:xfrm>
            <a:off x="9715063" y="2629300"/>
            <a:ext cx="801912" cy="156966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cs typeface="Arial"/>
              </a:defRPr>
            </a:lvl1pPr>
          </a:lstStyle>
          <a:p>
            <a:pPr lvl="0"/>
            <a:r>
              <a:rPr lang="en-US" sz="9600" dirty="0">
                <a:solidFill>
                  <a:schemeClr val="tx2">
                    <a:lumMod val="40000"/>
                    <a:lumOff val="60000"/>
                  </a:schemeClr>
                </a:solidFill>
              </a:rPr>
              <a:t>”</a:t>
            </a:r>
          </a:p>
        </p:txBody>
      </p:sp>
      <p:sp>
        <p:nvSpPr>
          <p:cNvPr id="2" name="Title 1"/>
          <p:cNvSpPr>
            <a:spLocks noGrp="1"/>
          </p:cNvSpPr>
          <p:nvPr>
            <p:ph type="title"/>
          </p:nvPr>
        </p:nvSpPr>
        <p:spPr>
          <a:xfrm>
            <a:off x="1574801" y="980517"/>
            <a:ext cx="8460983" cy="2698249"/>
          </a:xfrm>
          <a:prstGeom prst="rect">
            <a:avLst/>
          </a:prstGeom>
        </p:spPr>
        <p:txBody>
          <a:bodyPr anchor="ctr" anchorCtr="0"/>
          <a:lstStyle>
            <a:lvl1pPr>
              <a:defRPr sz="4000"/>
            </a:lvl1pPr>
          </a:lstStyle>
          <a:p>
            <a:r>
              <a:rPr lang="en-US" smtClean="0"/>
              <a:t>Click to edit Master title style</a:t>
            </a:r>
            <a:endParaRPr lang="en-US" dirty="0"/>
          </a:p>
        </p:txBody>
      </p:sp>
      <p:sp>
        <p:nvSpPr>
          <p:cNvPr id="11" name="Text Placeholder 3"/>
          <p:cNvSpPr>
            <a:spLocks noGrp="1"/>
          </p:cNvSpPr>
          <p:nvPr>
            <p:ph type="body" sz="half" idx="14"/>
          </p:nvPr>
        </p:nvSpPr>
        <p:spPr bwMode="gray">
          <a:xfrm>
            <a:off x="1945945" y="3679987"/>
            <a:ext cx="7725772" cy="342174"/>
          </a:xfrm>
        </p:spPr>
        <p:txBody>
          <a:bodyPr vert="horz" lIns="91440" tIns="45720" rIns="91440" bIns="45720" rtlCol="0" anchor="t">
            <a:normAutofit/>
          </a:bodyPr>
          <a:lstStyle>
            <a:lvl1pPr>
              <a:buNone/>
              <a:defRPr lang="en-US" sz="1400" cap="small" dirty="0">
                <a:solidFill>
                  <a:schemeClr val="tx2">
                    <a:lumMod val="40000"/>
                    <a:lumOff val="60000"/>
                  </a:schemeClr>
                </a:solidFill>
                <a:latin typeface="+mn-lt"/>
              </a:defRPr>
            </a:lvl1pPr>
          </a:lstStyle>
          <a:p>
            <a:pPr marL="0" lvl="0" indent="0">
              <a:buNone/>
            </a:pPr>
            <a:r>
              <a:rPr lang="en-US" smtClean="0"/>
              <a:t>Click to edit Master text styles</a:t>
            </a:r>
          </a:p>
        </p:txBody>
      </p:sp>
      <p:sp>
        <p:nvSpPr>
          <p:cNvPr id="10" name="Text Placeholder 3"/>
          <p:cNvSpPr>
            <a:spLocks noGrp="1"/>
          </p:cNvSpPr>
          <p:nvPr>
            <p:ph type="body" sz="half" idx="2"/>
          </p:nvPr>
        </p:nvSpPr>
        <p:spPr>
          <a:xfrm>
            <a:off x="1154954" y="5029198"/>
            <a:ext cx="8825659" cy="997858"/>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4DF2B60-2887-487C-8794-33734980DAF1}" type="datetimeFigureOut">
              <a:rPr lang="en-US" smtClean="0"/>
              <a:t>2/3/2018</a:t>
            </a:fld>
            <a:endParaRPr lang="en-US"/>
          </a:p>
        </p:txBody>
      </p:sp>
      <p:sp>
        <p:nvSpPr>
          <p:cNvPr id="5" name="Footer Placeholder 4"/>
          <p:cNvSpPr>
            <a:spLocks noGrp="1"/>
          </p:cNvSpPr>
          <p:nvPr>
            <p:ph type="ftr" sz="quarter" idx="11"/>
          </p:nvPr>
        </p:nvSpPr>
        <p:spPr/>
        <p:txBody>
          <a:bodyPr/>
          <a:lstStyle/>
          <a:p>
            <a:endParaRPr lang="en-US"/>
          </a:p>
        </p:txBody>
      </p:sp>
      <p:sp>
        <p:nvSpPr>
          <p:cNvPr id="23" name="Rectangle 2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B87E5C9C-29F3-4231-8DBA-5FBC2D2124F4}" type="slidenum">
              <a:rPr lang="en-US" smtClean="0"/>
              <a:t>‹#›</a:t>
            </a:fld>
            <a:endParaRPr lang="en-US"/>
          </a:p>
        </p:txBody>
      </p:sp>
    </p:spTree>
    <p:extLst>
      <p:ext uri="{BB962C8B-B14F-4D97-AF65-F5344CB8AC3E}">
        <p14:creationId xmlns:p14="http://schemas.microsoft.com/office/powerpoint/2010/main" val="36851890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16" name="Group 15"/>
          <p:cNvGrpSpPr/>
          <p:nvPr/>
        </p:nvGrpSpPr>
        <p:grpSpPr>
          <a:xfrm>
            <a:off x="-1588" y="0"/>
            <a:ext cx="12193588" cy="6861555"/>
            <a:chOff x="-1588" y="0"/>
            <a:chExt cx="12193588" cy="6861555"/>
          </a:xfrm>
        </p:grpSpPr>
        <p:sp>
          <p:nvSpPr>
            <p:cNvPr id="11" name="Rectangle 10"/>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3525"/>
            <a:ext cx="8865623" cy="1819656"/>
          </a:xfrm>
          <a:prstGeom prst="rect">
            <a:avLst/>
          </a:prstGeo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5029200"/>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4DF2B60-2887-487C-8794-33734980DAF1}" type="datetimeFigureOut">
              <a:rPr lang="en-US" smtClean="0"/>
              <a:t>2/3/2018</a:t>
            </a:fld>
            <a:endParaRPr lang="en-US"/>
          </a:p>
        </p:txBody>
      </p:sp>
      <p:sp>
        <p:nvSpPr>
          <p:cNvPr id="5" name="Footer Placeholder 4"/>
          <p:cNvSpPr>
            <a:spLocks noGrp="1"/>
          </p:cNvSpPr>
          <p:nvPr>
            <p:ph type="ftr" sz="quarter" idx="11"/>
          </p:nvPr>
        </p:nvSpPr>
        <p:spPr/>
        <p:txBody>
          <a:bodyPr/>
          <a:lstStyle/>
          <a:p>
            <a:endParaRPr lang="en-US"/>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B87E5C9C-29F3-4231-8DBA-5FBC2D2124F4}" type="slidenum">
              <a:rPr lang="en-US" smtClean="0"/>
              <a:t>‹#›</a:t>
            </a:fld>
            <a:endParaRPr lang="en-US"/>
          </a:p>
        </p:txBody>
      </p:sp>
    </p:spTree>
    <p:extLst>
      <p:ext uri="{BB962C8B-B14F-4D97-AF65-F5344CB8AC3E}">
        <p14:creationId xmlns:p14="http://schemas.microsoft.com/office/powerpoint/2010/main" val="41043536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a:prstGeom prst="rect">
            <a:avLst/>
          </a:prstGeom>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3129168"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1154954" y="3179764"/>
            <a:ext cx="3129168" cy="2847290"/>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12721" y="2603500"/>
            <a:ext cx="3145380"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4512721" y="3179764"/>
            <a:ext cx="3145380" cy="2847290"/>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886700" y="2595032"/>
            <a:ext cx="3161029" cy="58473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886700" y="3179764"/>
            <a:ext cx="3161029" cy="2847290"/>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4384991" y="2603500"/>
            <a:ext cx="32564" cy="3423554"/>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5824" y="2603500"/>
            <a:ext cx="0" cy="3423554"/>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E4DF2B60-2887-487C-8794-33734980DAF1}" type="datetimeFigureOut">
              <a:rPr lang="en-US" smtClean="0"/>
              <a:t>2/3/2018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7E5C9C-29F3-4231-8DBA-5FBC2D2124F4}" type="slidenum">
              <a:rPr lang="en-US" smtClean="0"/>
              <a:t>‹#›</a:t>
            </a:fld>
            <a:endParaRPr lang="en-US"/>
          </a:p>
        </p:txBody>
      </p:sp>
    </p:spTree>
    <p:extLst>
      <p:ext uri="{BB962C8B-B14F-4D97-AF65-F5344CB8AC3E}">
        <p14:creationId xmlns:p14="http://schemas.microsoft.com/office/powerpoint/2010/main" val="17840651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a:prstGeom prst="rect">
            <a:avLst/>
          </a:prstGeom>
        </p:spPr>
        <p:txBody>
          <a:bodyPr anchor="ctr" anchorCtr="0"/>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4532845"/>
            <a:ext cx="3050438" cy="576260"/>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1334552" y="2610916"/>
            <a:ext cx="2691242" cy="1584094"/>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1154954" y="5109107"/>
            <a:ext cx="3050438"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68865" y="4532842"/>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474846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4568865" y="5109108"/>
            <a:ext cx="3050438" cy="91257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983433" y="4532842"/>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983433" y="5109107"/>
            <a:ext cx="3050438" cy="91794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4384245" y="2603500"/>
            <a:ext cx="1" cy="3461811"/>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7352" y="2603500"/>
            <a:ext cx="0" cy="3461811"/>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E4DF2B60-2887-487C-8794-33734980DAF1}" type="datetimeFigureOut">
              <a:rPr lang="en-US" smtClean="0"/>
              <a:t>2/3/2018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7E5C9C-29F3-4231-8DBA-5FBC2D2124F4}" type="slidenum">
              <a:rPr lang="en-US" smtClean="0"/>
              <a:t>‹#›</a:t>
            </a:fld>
            <a:endParaRPr lang="en-US"/>
          </a:p>
        </p:txBody>
      </p:sp>
    </p:spTree>
    <p:extLst>
      <p:ext uri="{BB962C8B-B14F-4D97-AF65-F5344CB8AC3E}">
        <p14:creationId xmlns:p14="http://schemas.microsoft.com/office/powerpoint/2010/main" val="11787765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a:prstGeom prst="rect">
            <a:avLst/>
          </a:prstGeo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2595033"/>
            <a:ext cx="8825659" cy="3424768"/>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4DF2B60-2887-487C-8794-33734980DAF1}" type="datetimeFigureOut">
              <a:rPr lang="en-US" smtClean="0"/>
              <a:t>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7E5C9C-29F3-4231-8DBA-5FBC2D2124F4}" type="slidenum">
              <a:rPr lang="en-US" smtClean="0"/>
              <a:t>‹#›</a:t>
            </a:fld>
            <a:endParaRPr lang="en-US"/>
          </a:p>
        </p:txBody>
      </p:sp>
    </p:spTree>
    <p:extLst>
      <p:ext uri="{BB962C8B-B14F-4D97-AF65-F5344CB8AC3E}">
        <p14:creationId xmlns:p14="http://schemas.microsoft.com/office/powerpoint/2010/main" val="5942284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8" name="Group 7"/>
          <p:cNvGrpSpPr/>
          <p:nvPr/>
        </p:nvGrpSpPr>
        <p:grpSpPr>
          <a:xfrm>
            <a:off x="-1588" y="0"/>
            <a:ext cx="12193588" cy="6861555"/>
            <a:chOff x="-1588" y="0"/>
            <a:chExt cx="12193588" cy="6861555"/>
          </a:xfrm>
        </p:grpSpPr>
        <p:sp>
          <p:nvSpPr>
            <p:cNvPr id="15" name="Rectangle 14"/>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Rectangle 12"/>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6"/>
            <a:ext cx="1441567" cy="4748591"/>
          </a:xfrm>
          <a:prstGeom prst="rect">
            <a:avLst/>
          </a:prstGeo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1278465"/>
            <a:ext cx="6256025" cy="474859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4DF2B60-2887-487C-8794-33734980DAF1}" type="datetimeFigureOut">
              <a:rPr lang="en-US" smtClean="0"/>
              <a:t>2/3/2018</a:t>
            </a:fld>
            <a:endParaRPr lang="en-US"/>
          </a:p>
        </p:txBody>
      </p:sp>
      <p:sp>
        <p:nvSpPr>
          <p:cNvPr id="5" name="Footer Placeholder 4"/>
          <p:cNvSpPr>
            <a:spLocks noGrp="1"/>
          </p:cNvSpPr>
          <p:nvPr>
            <p:ph type="ftr" sz="quarter" idx="11"/>
          </p:nvPr>
        </p:nvSpPr>
        <p:spPr/>
        <p:txBody>
          <a:bodyPr/>
          <a:lstStyle/>
          <a:p>
            <a:endParaRPr lang="en-US"/>
          </a:p>
        </p:txBody>
      </p:sp>
      <p:sp>
        <p:nvSpPr>
          <p:cNvPr id="20" name="Rectangle 1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B87E5C9C-29F3-4231-8DBA-5FBC2D2124F4}" type="slidenum">
              <a:rPr lang="en-US" smtClean="0"/>
              <a:t>‹#›</a:t>
            </a:fld>
            <a:endParaRPr lang="en-US"/>
          </a:p>
        </p:txBody>
      </p:sp>
    </p:spTree>
    <p:extLst>
      <p:ext uri="{BB962C8B-B14F-4D97-AF65-F5344CB8AC3E}">
        <p14:creationId xmlns:p14="http://schemas.microsoft.com/office/powerpoint/2010/main" val="37830839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9"/>
            <a:ext cx="8825659" cy="706964"/>
          </a:xfrm>
          <a:prstGeom prst="rect">
            <a:avLst/>
          </a:prstGeom>
        </p:spPr>
        <p:txBody>
          <a:bodyPr anchor="ctr"/>
          <a:lstStyle/>
          <a:p>
            <a:r>
              <a:rPr lang="en-US" smtClean="0"/>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4DF2B60-2887-487C-8794-33734980DAF1}" type="datetimeFigureOut">
              <a:rPr lang="en-US" smtClean="0"/>
              <a:t>2/3/2018</a:t>
            </a:fld>
            <a:endParaRPr lang="en-US"/>
          </a:p>
        </p:txBody>
      </p:sp>
      <p:sp>
        <p:nvSpPr>
          <p:cNvPr id="5" name="Footer Placeholder 4"/>
          <p:cNvSpPr>
            <a:spLocks noGrp="1"/>
          </p:cNvSpPr>
          <p:nvPr>
            <p:ph type="ftr" sz="quarter" idx="11"/>
          </p:nvPr>
        </p:nvSpPr>
        <p:spPr/>
        <p:txBody>
          <a:bodyPr/>
          <a:lstStyle>
            <a:lvl1pPr>
              <a:defRPr sz="1000" b="1"/>
            </a:lvl1pPr>
          </a:lstStyle>
          <a:p>
            <a:endParaRPr lang="en-US"/>
          </a:p>
        </p:txBody>
      </p:sp>
      <p:sp>
        <p:nvSpPr>
          <p:cNvPr id="6" name="Slide Number Placeholder 5"/>
          <p:cNvSpPr>
            <a:spLocks noGrp="1"/>
          </p:cNvSpPr>
          <p:nvPr>
            <p:ph type="sldNum" sz="quarter" idx="12"/>
          </p:nvPr>
        </p:nvSpPr>
        <p:spPr/>
        <p:txBody>
          <a:bodyPr/>
          <a:lstStyle/>
          <a:p>
            <a:fld id="{B87E5C9C-29F3-4231-8DBA-5FBC2D2124F4}" type="slidenum">
              <a:rPr lang="en-US" smtClean="0"/>
              <a:t>‹#›</a:t>
            </a:fld>
            <a:endParaRPr lang="en-US"/>
          </a:p>
        </p:txBody>
      </p:sp>
    </p:spTree>
    <p:extLst>
      <p:ext uri="{BB962C8B-B14F-4D97-AF65-F5344CB8AC3E}">
        <p14:creationId xmlns:p14="http://schemas.microsoft.com/office/powerpoint/2010/main" val="2261261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7" name="Group 16"/>
          <p:cNvGrpSpPr/>
          <p:nvPr/>
        </p:nvGrpSpPr>
        <p:grpSpPr>
          <a:xfrm>
            <a:off x="-1588" y="0"/>
            <a:ext cx="12193588" cy="6861555"/>
            <a:chOff x="-1588" y="0"/>
            <a:chExt cx="12193588" cy="6861555"/>
          </a:xfrm>
        </p:grpSpPr>
        <p:sp>
          <p:nvSpPr>
            <p:cNvPr id="12" name="Rectangle 11"/>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Rectangle 8"/>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9192"/>
            <a:ext cx="4343400" cy="2286000"/>
          </a:xfrm>
          <a:prstGeom prst="rect">
            <a:avLst/>
          </a:prstGeom>
        </p:spPr>
        <p:txBody>
          <a:bodyPr anchor="ctr" anchorCtr="0"/>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94576" y="2679192"/>
            <a:ext cx="3758184" cy="2286000"/>
          </a:xfrm>
        </p:spPr>
        <p:txBody>
          <a:bodyPr anchor="ctr" anchorCtr="0"/>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4DF2B60-2887-487C-8794-33734980DAF1}" type="datetimeFigureOut">
              <a:rPr lang="en-US" smtClean="0"/>
              <a:t>2/3/2018</a:t>
            </a:fld>
            <a:endParaRPr lang="en-US"/>
          </a:p>
        </p:txBody>
      </p:sp>
      <p:sp>
        <p:nvSpPr>
          <p:cNvPr id="5" name="Footer Placeholder 4"/>
          <p:cNvSpPr>
            <a:spLocks noGrp="1"/>
          </p:cNvSpPr>
          <p:nvPr>
            <p:ph type="ftr" sz="quarter" idx="11"/>
          </p:nvPr>
        </p:nvSpPr>
        <p:spPr/>
        <p:txBody>
          <a:bodyPr/>
          <a:lstStyle>
            <a:lvl1pPr>
              <a:defRPr sz="1000" b="1"/>
            </a:lvl1pPr>
          </a:lstStyle>
          <a:p>
            <a:endParaRPr lang="en-US"/>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B87E5C9C-29F3-4231-8DBA-5FBC2D2124F4}" type="slidenum">
              <a:rPr lang="en-US" smtClean="0"/>
              <a:t>‹#›</a:t>
            </a:fld>
            <a:endParaRPr lang="en-US"/>
          </a:p>
        </p:txBody>
      </p:sp>
    </p:spTree>
    <p:extLst>
      <p:ext uri="{BB962C8B-B14F-4D97-AF65-F5344CB8AC3E}">
        <p14:creationId xmlns:p14="http://schemas.microsoft.com/office/powerpoint/2010/main" val="1151978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54953" y="969264"/>
            <a:ext cx="8825659" cy="704088"/>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54954" y="2603500"/>
            <a:ext cx="4828032" cy="3416301"/>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8776" y="2603500"/>
            <a:ext cx="4828032" cy="34163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4DF2B60-2887-487C-8794-33734980DAF1}" type="datetimeFigureOut">
              <a:rPr lang="en-US" smtClean="0"/>
              <a:t>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7E5C9C-29F3-4231-8DBA-5FBC2D2124F4}" type="slidenum">
              <a:rPr lang="en-US" smtClean="0"/>
              <a:t>‹#›</a:t>
            </a:fld>
            <a:endParaRPr lang="en-US"/>
          </a:p>
        </p:txBody>
      </p:sp>
    </p:spTree>
    <p:extLst>
      <p:ext uri="{BB962C8B-B14F-4D97-AF65-F5344CB8AC3E}">
        <p14:creationId xmlns:p14="http://schemas.microsoft.com/office/powerpoint/2010/main" val="869001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54954" y="969264"/>
            <a:ext cx="8825659" cy="704088"/>
          </a:xfrm>
          <a:prstGeom prst="rect">
            <a:avLst/>
          </a:prstGeo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6040"/>
            <a:ext cx="482803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4954" y="3198448"/>
            <a:ext cx="4828032" cy="284378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08776" y="2606040"/>
            <a:ext cx="482803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08711" y="3187921"/>
            <a:ext cx="4825160" cy="2854311"/>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4DF2B60-2887-487C-8794-33734980DAF1}" type="datetimeFigureOut">
              <a:rPr lang="en-US" smtClean="0"/>
              <a:t>2/3/2018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7E5C9C-29F3-4231-8DBA-5FBC2D2124F4}" type="slidenum">
              <a:rPr lang="en-US" smtClean="0"/>
              <a:t>‹#›</a:t>
            </a:fld>
            <a:endParaRPr lang="en-US"/>
          </a:p>
        </p:txBody>
      </p:sp>
    </p:spTree>
    <p:extLst>
      <p:ext uri="{BB962C8B-B14F-4D97-AF65-F5344CB8AC3E}">
        <p14:creationId xmlns:p14="http://schemas.microsoft.com/office/powerpoint/2010/main" val="2775712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52144" y="969264"/>
            <a:ext cx="8825659" cy="704088"/>
          </a:xfrm>
          <a:prstGeom prst="rect">
            <a:avLst/>
          </a:prstGeo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4DF2B60-2887-487C-8794-33734980DAF1}" type="datetimeFigureOut">
              <a:rPr lang="en-US" smtClean="0"/>
              <a:t>2/3/2018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7E5C9C-29F3-4231-8DBA-5FBC2D2124F4}" type="slidenum">
              <a:rPr lang="en-US" smtClean="0"/>
              <a:t>‹#›</a:t>
            </a:fld>
            <a:endParaRPr lang="en-US"/>
          </a:p>
        </p:txBody>
      </p:sp>
    </p:spTree>
    <p:extLst>
      <p:ext uri="{BB962C8B-B14F-4D97-AF65-F5344CB8AC3E}">
        <p14:creationId xmlns:p14="http://schemas.microsoft.com/office/powerpoint/2010/main" val="1499076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DF2B60-2887-487C-8794-33734980DAF1}" type="datetimeFigureOut">
              <a:rPr lang="en-US" smtClean="0"/>
              <a:t>2/3/2018</a:t>
            </a:fld>
            <a:endParaRPr lang="en-US"/>
          </a:p>
        </p:txBody>
      </p:sp>
      <p:sp>
        <p:nvSpPr>
          <p:cNvPr id="3" name="Footer Placeholder 2"/>
          <p:cNvSpPr>
            <a:spLocks noGrp="1"/>
          </p:cNvSpPr>
          <p:nvPr>
            <p:ph type="ftr" sz="quarter" idx="11"/>
          </p:nvPr>
        </p:nvSpPr>
        <p:spPr/>
        <p:txBody>
          <a:bodyPr/>
          <a:lstStyle/>
          <a:p>
            <a:endParaRPr lang="en-US"/>
          </a:p>
        </p:txBody>
      </p:sp>
      <p:sp>
        <p:nvSpPr>
          <p:cNvPr id="6" name="Rectangle 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B87E5C9C-29F3-4231-8DBA-5FBC2D2124F4}" type="slidenum">
              <a:rPr lang="en-US" smtClean="0"/>
              <a:t>‹#›</a:t>
            </a:fld>
            <a:endParaRPr lang="en-US"/>
          </a:p>
        </p:txBody>
      </p:sp>
    </p:spTree>
    <p:extLst>
      <p:ext uri="{BB962C8B-B14F-4D97-AF65-F5344CB8AC3E}">
        <p14:creationId xmlns:p14="http://schemas.microsoft.com/office/powerpoint/2010/main" val="2949845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8" name="Group 17"/>
          <p:cNvGrpSpPr/>
          <p:nvPr/>
        </p:nvGrpSpPr>
        <p:grpSpPr>
          <a:xfrm>
            <a:off x="-1588" y="0"/>
            <a:ext cx="12193588" cy="6861555"/>
            <a:chOff x="-1588" y="0"/>
            <a:chExt cx="12193588" cy="6861555"/>
          </a:xfrm>
        </p:grpSpPr>
        <p:sp>
          <p:nvSpPr>
            <p:cNvPr id="12" name="Rectangle 11"/>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3" y="1298448"/>
            <a:ext cx="2793159" cy="1597152"/>
          </a:xfrm>
          <a:prstGeom prst="rect">
            <a:avLst/>
          </a:prstGeo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779008" y="1447800"/>
            <a:ext cx="5195997" cy="45720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bwMode="gray">
          <a:xfrm>
            <a:off x="1154953" y="3129280"/>
            <a:ext cx="2793159" cy="2895599"/>
          </a:xfrm>
        </p:spPr>
        <p:txBody>
          <a:bodyPr/>
          <a:lstStyle>
            <a:lvl1pPr marL="0" indent="0">
              <a:buNone/>
              <a:defRPr sz="1400">
                <a:solidFill>
                  <a:schemeClr val="tx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DF2B60-2887-487C-8794-33734980DAF1}" type="datetimeFigureOut">
              <a:rPr lang="en-US" smtClean="0"/>
              <a:t>2/3/2018</a:t>
            </a:fld>
            <a:endParaRPr lang="en-US"/>
          </a:p>
        </p:txBody>
      </p:sp>
      <p:sp>
        <p:nvSpPr>
          <p:cNvPr id="6" name="Footer Placeholder 5"/>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B87E5C9C-29F3-4231-8DBA-5FBC2D2124F4}" type="slidenum">
              <a:rPr lang="en-US" smtClean="0"/>
              <a:t>‹#›</a:t>
            </a:fld>
            <a:endParaRPr lang="en-US"/>
          </a:p>
        </p:txBody>
      </p:sp>
    </p:spTree>
    <p:extLst>
      <p:ext uri="{BB962C8B-B14F-4D97-AF65-F5344CB8AC3E}">
        <p14:creationId xmlns:p14="http://schemas.microsoft.com/office/powerpoint/2010/main" val="2861727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18" name="Group 17"/>
          <p:cNvGrpSpPr/>
          <p:nvPr/>
        </p:nvGrpSpPr>
        <p:grpSpPr>
          <a:xfrm>
            <a:off x="-1588" y="0"/>
            <a:ext cx="12193588" cy="6861555"/>
            <a:chOff x="-1588" y="0"/>
            <a:chExt cx="12193588" cy="6861555"/>
          </a:xfrm>
        </p:grpSpPr>
        <p:sp>
          <p:nvSpPr>
            <p:cNvPr id="12" name="Rectangle 11"/>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59" cy="1735668"/>
          </a:xfrm>
          <a:prstGeom prst="rect">
            <a:avLst/>
          </a:prstGeo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tx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DF2B60-2887-487C-8794-33734980DAF1}" type="datetimeFigureOut">
              <a:rPr lang="en-US" smtClean="0"/>
              <a:t>2/3/2018</a:t>
            </a:fld>
            <a:endParaRPr lang="en-US"/>
          </a:p>
        </p:txBody>
      </p:sp>
      <p:sp>
        <p:nvSpPr>
          <p:cNvPr id="6" name="Footer Placeholder 5"/>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B87E5C9C-29F3-4231-8DBA-5FBC2D2124F4}" type="slidenum">
              <a:rPr lang="en-US" smtClean="0"/>
              <a:t>‹#›</a:t>
            </a:fld>
            <a:endParaRPr lang="en-US"/>
          </a:p>
        </p:txBody>
      </p:sp>
    </p:spTree>
    <p:extLst>
      <p:ext uri="{BB962C8B-B14F-4D97-AF65-F5344CB8AC3E}">
        <p14:creationId xmlns:p14="http://schemas.microsoft.com/office/powerpoint/2010/main" val="37833719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Group 1"/>
          <p:cNvGrpSpPr/>
          <p:nvPr/>
        </p:nvGrpSpPr>
        <p:grpSpPr>
          <a:xfrm>
            <a:off x="-1588" y="0"/>
            <a:ext cx="12193588" cy="6861555"/>
            <a:chOff x="-1588" y="0"/>
            <a:chExt cx="12193588" cy="6861555"/>
          </a:xfrm>
        </p:grpSpPr>
        <p:sp>
          <p:nvSpPr>
            <p:cNvPr id="12" name="Rectangle 11"/>
            <p:cNvSpPr/>
            <p:nvPr/>
          </p:nvSpPr>
          <p:spPr>
            <a:xfrm>
              <a:off x="0" y="0"/>
              <a:ext cx="12192000" cy="6858000"/>
            </a:xfrm>
            <a:prstGeom prst="rect">
              <a:avLst/>
            </a:prstGeom>
            <a:blipFill>
              <a:blip r:embed="rId19">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Oval 20"/>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4"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7"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30"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652760" y="6391656"/>
            <a:ext cx="990599" cy="304799"/>
          </a:xfrm>
          <a:prstGeom prst="rect">
            <a:avLst/>
          </a:prstGeom>
        </p:spPr>
        <p:txBody>
          <a:bodyPr vert="horz" lIns="91440" tIns="45720" rIns="91440" bIns="45720" rtlCol="0" anchor="ctr" anchorCtr="0"/>
          <a:lstStyle>
            <a:lvl1pPr algn="r">
              <a:defRPr sz="1000" b="1" i="0">
                <a:solidFill>
                  <a:schemeClr val="accent1"/>
                </a:solidFill>
              </a:defRPr>
            </a:lvl1pPr>
          </a:lstStyle>
          <a:p>
            <a:fld id="{E4DF2B60-2887-487C-8794-33734980DAF1}" type="datetimeFigureOut">
              <a:rPr lang="en-US" smtClean="0"/>
              <a:t>2/3/2018</a:t>
            </a:fld>
            <a:endParaRPr lang="en-US"/>
          </a:p>
        </p:txBody>
      </p:sp>
      <p:sp>
        <p:nvSpPr>
          <p:cNvPr id="5" name="Footer Placeholder 4"/>
          <p:cNvSpPr>
            <a:spLocks noGrp="1"/>
          </p:cNvSpPr>
          <p:nvPr>
            <p:ph type="ftr" sz="quarter" idx="3"/>
          </p:nvPr>
        </p:nvSpPr>
        <p:spPr>
          <a:xfrm>
            <a:off x="557784" y="6391656"/>
            <a:ext cx="3867912" cy="310896"/>
          </a:xfrm>
          <a:prstGeom prst="rect">
            <a:avLst/>
          </a:prstGeom>
        </p:spPr>
        <p:txBody>
          <a:bodyPr vert="horz" lIns="91440" tIns="45720" rIns="91440" bIns="45720" rtlCol="0" anchor="ctr" anchorCtr="0"/>
          <a:lstStyle>
            <a:lvl1pPr algn="l">
              <a:defRPr sz="1000" b="1" i="0">
                <a:solidFill>
                  <a:schemeClr val="accent1"/>
                </a:solidFill>
              </a:defRPr>
            </a:lvl1pPr>
          </a:lstStyle>
          <a:p>
            <a:endParaRPr lang="en-US"/>
          </a:p>
        </p:txBody>
      </p:sp>
      <p:sp>
        <p:nvSpPr>
          <p:cNvPr id="29" name="Rectangle 2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B87E5C9C-29F3-4231-8DBA-5FBC2D2124F4}" type="slidenum">
              <a:rPr lang="en-US" smtClean="0"/>
              <a:t>‹#›</a:t>
            </a:fld>
            <a:endParaRPr lang="en-US"/>
          </a:p>
        </p:txBody>
      </p:sp>
    </p:spTree>
    <p:extLst>
      <p:ext uri="{BB962C8B-B14F-4D97-AF65-F5344CB8AC3E}">
        <p14:creationId xmlns:p14="http://schemas.microsoft.com/office/powerpoint/2010/main" val="420402344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56914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791" y="0"/>
            <a:ext cx="13167036" cy="6858000"/>
          </a:xfrm>
          <a:prstGeom prst="rect">
            <a:avLst/>
          </a:prstGeom>
        </p:spPr>
      </p:pic>
    </p:spTree>
    <p:extLst>
      <p:ext uri="{BB962C8B-B14F-4D97-AF65-F5344CB8AC3E}">
        <p14:creationId xmlns:p14="http://schemas.microsoft.com/office/powerpoint/2010/main" val="41712936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greatest enemy</a:t>
            </a:r>
            <a:endParaRPr lang="en-US" dirty="0"/>
          </a:p>
        </p:txBody>
      </p:sp>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526387" y="2557780"/>
            <a:ext cx="5728528" cy="3820160"/>
          </a:xfrm>
        </p:spPr>
      </p:pic>
      <p:sp>
        <p:nvSpPr>
          <p:cNvPr id="5" name="Content Placeholder 2"/>
          <p:cNvSpPr txBox="1">
            <a:spLocks/>
          </p:cNvSpPr>
          <p:nvPr/>
        </p:nvSpPr>
        <p:spPr>
          <a:xfrm>
            <a:off x="6515100" y="2477770"/>
            <a:ext cx="5269230" cy="446024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Font typeface="Wingdings 3" charset="2"/>
              <a:buNone/>
            </a:pPr>
            <a:r>
              <a:rPr lang="en-US" sz="3200" dirty="0" smtClean="0"/>
              <a:t>“Everyone who enters the pearly gates of the city of God will enter there as a conqueror, and his greatest conquest will have been the conquest of self.”</a:t>
            </a:r>
          </a:p>
          <a:p>
            <a:pPr marL="0" indent="0">
              <a:buFont typeface="Wingdings 3" charset="2"/>
              <a:buNone/>
            </a:pPr>
            <a:r>
              <a:rPr lang="en-US" dirty="0" smtClean="0"/>
              <a:t>	God’s Amazing Grace, p. 31</a:t>
            </a:r>
          </a:p>
          <a:p>
            <a:pPr marL="0" indent="0">
              <a:buFont typeface="Wingdings 3" charset="2"/>
              <a:buNone/>
            </a:pPr>
            <a:endParaRPr lang="en-US" dirty="0" smtClean="0"/>
          </a:p>
          <a:p>
            <a:endParaRPr lang="en-US" dirty="0"/>
          </a:p>
        </p:txBody>
      </p:sp>
    </p:spTree>
    <p:extLst>
      <p:ext uri="{BB962C8B-B14F-4D97-AF65-F5344CB8AC3E}">
        <p14:creationId xmlns:p14="http://schemas.microsoft.com/office/powerpoint/2010/main" val="2202968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9084234"/>
          </a:xfrm>
          <a:prstGeom prst="rect">
            <a:avLst/>
          </a:prstGeom>
        </p:spPr>
      </p:pic>
      <p:sp>
        <p:nvSpPr>
          <p:cNvPr id="3" name="Content Placeholder 2"/>
          <p:cNvSpPr>
            <a:spLocks noGrp="1"/>
          </p:cNvSpPr>
          <p:nvPr>
            <p:ph idx="1"/>
          </p:nvPr>
        </p:nvSpPr>
        <p:spPr>
          <a:xfrm>
            <a:off x="1394460" y="317500"/>
            <a:ext cx="9749790" cy="3416300"/>
          </a:xfrm>
        </p:spPr>
        <p:txBody>
          <a:bodyPr/>
          <a:lstStyle/>
          <a:p>
            <a:pPr marL="0" indent="0">
              <a:buNone/>
            </a:pPr>
            <a:r>
              <a:rPr lang="en-US" sz="3200" dirty="0">
                <a:solidFill>
                  <a:schemeClr val="bg1"/>
                </a:solidFill>
              </a:rPr>
              <a:t>“That which is born of the flesh is flesh, and that which is born of the Spirit is spirit” </a:t>
            </a:r>
            <a:endParaRPr lang="en-US" sz="3200" dirty="0" smtClean="0">
              <a:solidFill>
                <a:schemeClr val="bg1"/>
              </a:solidFill>
            </a:endParaRPr>
          </a:p>
          <a:p>
            <a:pPr marL="0" indent="0">
              <a:buNone/>
            </a:pPr>
            <a:r>
              <a:rPr lang="en-US" sz="2400" dirty="0" smtClean="0">
                <a:solidFill>
                  <a:schemeClr val="bg1"/>
                </a:solidFill>
              </a:rPr>
              <a:t>															- John 3:6</a:t>
            </a:r>
            <a:endParaRPr lang="en-US" sz="2400" dirty="0">
              <a:solidFill>
                <a:schemeClr val="bg1"/>
              </a:solidFill>
            </a:endParaRPr>
          </a:p>
          <a:p>
            <a:pPr marL="0" indent="0">
              <a:buNone/>
            </a:pPr>
            <a:endParaRPr lang="en-US" dirty="0">
              <a:solidFill>
                <a:schemeClr val="bg1"/>
              </a:solidFill>
            </a:endParaRPr>
          </a:p>
        </p:txBody>
      </p:sp>
    </p:spTree>
    <p:extLst>
      <p:ext uri="{BB962C8B-B14F-4D97-AF65-F5344CB8AC3E}">
        <p14:creationId xmlns:p14="http://schemas.microsoft.com/office/powerpoint/2010/main" val="1706008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9084234"/>
          </a:xfrm>
          <a:prstGeom prst="rect">
            <a:avLst/>
          </a:prstGeom>
        </p:spPr>
      </p:pic>
      <p:sp>
        <p:nvSpPr>
          <p:cNvPr id="3" name="Content Placeholder 2"/>
          <p:cNvSpPr>
            <a:spLocks noGrp="1"/>
          </p:cNvSpPr>
          <p:nvPr>
            <p:ph idx="1"/>
          </p:nvPr>
        </p:nvSpPr>
        <p:spPr>
          <a:xfrm>
            <a:off x="1394460" y="317500"/>
            <a:ext cx="9749790" cy="3416300"/>
          </a:xfrm>
        </p:spPr>
        <p:txBody>
          <a:bodyPr/>
          <a:lstStyle/>
          <a:p>
            <a:pPr marL="0" indent="0">
              <a:buNone/>
            </a:pPr>
            <a:r>
              <a:rPr lang="en-US" sz="3200" dirty="0">
                <a:solidFill>
                  <a:schemeClr val="bg1"/>
                </a:solidFill>
              </a:rPr>
              <a:t>“That which is born of the flesh is flesh, and that which is born of the Spirit is spirit” </a:t>
            </a:r>
            <a:endParaRPr lang="en-US" sz="3200" dirty="0" smtClean="0">
              <a:solidFill>
                <a:schemeClr val="bg1"/>
              </a:solidFill>
            </a:endParaRPr>
          </a:p>
          <a:p>
            <a:pPr marL="0" indent="0">
              <a:buNone/>
            </a:pPr>
            <a:r>
              <a:rPr lang="en-US" sz="2400" dirty="0" smtClean="0">
                <a:solidFill>
                  <a:schemeClr val="bg1"/>
                </a:solidFill>
              </a:rPr>
              <a:t>															- John 3:6</a:t>
            </a:r>
            <a:endParaRPr lang="en-US" sz="2400" dirty="0">
              <a:solidFill>
                <a:schemeClr val="bg1"/>
              </a:solidFill>
            </a:endParaRPr>
          </a:p>
          <a:p>
            <a:pPr marL="0" indent="0">
              <a:buNone/>
            </a:pPr>
            <a:endParaRPr lang="en-US" dirty="0">
              <a:solidFill>
                <a:schemeClr val="bg1"/>
              </a:solidFill>
            </a:endParaRPr>
          </a:p>
        </p:txBody>
      </p:sp>
    </p:spTree>
    <p:extLst>
      <p:ext uri="{BB962C8B-B14F-4D97-AF65-F5344CB8AC3E}">
        <p14:creationId xmlns:p14="http://schemas.microsoft.com/office/powerpoint/2010/main" val="38771136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9084234"/>
          </a:xfrm>
          <a:prstGeom prst="rect">
            <a:avLst/>
          </a:prstGeom>
        </p:spPr>
      </p:pic>
      <p:sp>
        <p:nvSpPr>
          <p:cNvPr id="3" name="Content Placeholder 2"/>
          <p:cNvSpPr>
            <a:spLocks noGrp="1"/>
          </p:cNvSpPr>
          <p:nvPr>
            <p:ph idx="1"/>
          </p:nvPr>
        </p:nvSpPr>
        <p:spPr>
          <a:xfrm>
            <a:off x="1394460" y="317500"/>
            <a:ext cx="9749790" cy="3416300"/>
          </a:xfrm>
        </p:spPr>
        <p:txBody>
          <a:bodyPr/>
          <a:lstStyle/>
          <a:p>
            <a:pPr marL="0" indent="0">
              <a:buNone/>
            </a:pPr>
            <a:r>
              <a:rPr lang="en-US" sz="3200" dirty="0">
                <a:solidFill>
                  <a:schemeClr val="bg1"/>
                </a:solidFill>
              </a:rPr>
              <a:t>“That which is born of the flesh is flesh, and that which is born of the Spirit is spirit” </a:t>
            </a:r>
            <a:endParaRPr lang="en-US" sz="3200" dirty="0" smtClean="0">
              <a:solidFill>
                <a:schemeClr val="bg1"/>
              </a:solidFill>
            </a:endParaRPr>
          </a:p>
          <a:p>
            <a:pPr marL="0" indent="0">
              <a:buNone/>
            </a:pPr>
            <a:r>
              <a:rPr lang="en-US" sz="2400" dirty="0" smtClean="0">
                <a:solidFill>
                  <a:schemeClr val="bg1"/>
                </a:solidFill>
              </a:rPr>
              <a:t>															- John 3:6</a:t>
            </a:r>
            <a:endParaRPr lang="en-US" sz="2400" dirty="0">
              <a:solidFill>
                <a:schemeClr val="bg1"/>
              </a:solidFill>
            </a:endParaRPr>
          </a:p>
          <a:p>
            <a:pPr marL="0" indent="0">
              <a:buNone/>
            </a:pPr>
            <a:endParaRPr lang="en-US" dirty="0">
              <a:solidFill>
                <a:schemeClr val="bg1"/>
              </a:solidFill>
            </a:endParaRPr>
          </a:p>
        </p:txBody>
      </p:sp>
    </p:spTree>
    <p:extLst>
      <p:ext uri="{BB962C8B-B14F-4D97-AF65-F5344CB8AC3E}">
        <p14:creationId xmlns:p14="http://schemas.microsoft.com/office/powerpoint/2010/main" val="18723027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0" y="0"/>
            <a:ext cx="12192000" cy="8128000"/>
          </a:xfrm>
        </p:spPr>
      </p:pic>
    </p:spTree>
    <p:extLst>
      <p:ext uri="{BB962C8B-B14F-4D97-AF65-F5344CB8AC3E}">
        <p14:creationId xmlns:p14="http://schemas.microsoft.com/office/powerpoint/2010/main" val="18595421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http://images.wikia.com/camphalfbloodroleplay/images/c/c4/Dove.gi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91000" y="1066800"/>
            <a:ext cx="3429000" cy="40576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572092">
            <a:off x="8880587" y="1207474"/>
            <a:ext cx="2411238" cy="769441"/>
          </a:xfrm>
          <a:prstGeom prst="rect">
            <a:avLst/>
          </a:prstGeom>
          <a:noFill/>
        </p:spPr>
        <p:txBody>
          <a:bodyPr wrap="none" rtlCol="0">
            <a:spAutoFit/>
          </a:bodyPr>
          <a:lstStyle/>
          <a:p>
            <a:r>
              <a:rPr lang="en-US" sz="4400" dirty="0">
                <a:latin typeface="Calibri" panose="020F0502020204030204" pitchFamily="34" charset="0"/>
              </a:rPr>
              <a:t>Guides us</a:t>
            </a:r>
          </a:p>
        </p:txBody>
      </p:sp>
      <p:sp>
        <p:nvSpPr>
          <p:cNvPr id="5" name="TextBox 4"/>
          <p:cNvSpPr txBox="1"/>
          <p:nvPr/>
        </p:nvSpPr>
        <p:spPr>
          <a:xfrm>
            <a:off x="2895600" y="5867401"/>
            <a:ext cx="3941656" cy="769441"/>
          </a:xfrm>
          <a:prstGeom prst="rect">
            <a:avLst/>
          </a:prstGeom>
          <a:noFill/>
        </p:spPr>
        <p:txBody>
          <a:bodyPr wrap="none" rtlCol="0">
            <a:spAutoFit/>
          </a:bodyPr>
          <a:lstStyle/>
          <a:p>
            <a:r>
              <a:rPr lang="en-US" sz="4400" dirty="0">
                <a:latin typeface="Calibri" panose="020F0502020204030204" pitchFamily="34" charset="0"/>
              </a:rPr>
              <a:t>Teaches us truth</a:t>
            </a:r>
          </a:p>
        </p:txBody>
      </p:sp>
      <p:sp>
        <p:nvSpPr>
          <p:cNvPr id="6" name="TextBox 5"/>
          <p:cNvSpPr txBox="1"/>
          <p:nvPr/>
        </p:nvSpPr>
        <p:spPr>
          <a:xfrm rot="18487101">
            <a:off x="7879803" y="4149091"/>
            <a:ext cx="3431773" cy="769441"/>
          </a:xfrm>
          <a:prstGeom prst="rect">
            <a:avLst/>
          </a:prstGeom>
          <a:noFill/>
        </p:spPr>
        <p:txBody>
          <a:bodyPr wrap="none" rtlCol="0">
            <a:spAutoFit/>
          </a:bodyPr>
          <a:lstStyle/>
          <a:p>
            <a:r>
              <a:rPr lang="en-US" sz="4400" dirty="0">
                <a:latin typeface="Calibri" panose="020F0502020204030204" pitchFamily="34" charset="0"/>
              </a:rPr>
              <a:t>Makes us holy</a:t>
            </a:r>
          </a:p>
        </p:txBody>
      </p:sp>
      <p:sp>
        <p:nvSpPr>
          <p:cNvPr id="7" name="TextBox 6"/>
          <p:cNvSpPr txBox="1"/>
          <p:nvPr/>
        </p:nvSpPr>
        <p:spPr>
          <a:xfrm rot="2356649">
            <a:off x="1122466" y="3801545"/>
            <a:ext cx="4370171" cy="769441"/>
          </a:xfrm>
          <a:prstGeom prst="rect">
            <a:avLst/>
          </a:prstGeom>
          <a:noFill/>
        </p:spPr>
        <p:txBody>
          <a:bodyPr wrap="none" rtlCol="0">
            <a:spAutoFit/>
          </a:bodyPr>
          <a:lstStyle/>
          <a:p>
            <a:r>
              <a:rPr lang="en-US" sz="4400" dirty="0">
                <a:latin typeface="Calibri" panose="020F0502020204030204" pitchFamily="34" charset="0"/>
              </a:rPr>
              <a:t>Speaks through us</a:t>
            </a:r>
          </a:p>
        </p:txBody>
      </p:sp>
      <p:sp>
        <p:nvSpPr>
          <p:cNvPr id="8" name="TextBox 7"/>
          <p:cNvSpPr txBox="1"/>
          <p:nvPr/>
        </p:nvSpPr>
        <p:spPr>
          <a:xfrm rot="20358146">
            <a:off x="918966" y="680652"/>
            <a:ext cx="4125104" cy="769441"/>
          </a:xfrm>
          <a:prstGeom prst="rect">
            <a:avLst/>
          </a:prstGeom>
          <a:noFill/>
        </p:spPr>
        <p:txBody>
          <a:bodyPr wrap="none" rtlCol="0">
            <a:spAutoFit/>
          </a:bodyPr>
          <a:lstStyle/>
          <a:p>
            <a:r>
              <a:rPr lang="en-US" sz="4400" dirty="0">
                <a:latin typeface="Calibri" panose="020F0502020204030204" pitchFamily="34" charset="0"/>
              </a:rPr>
              <a:t>Convicts us of sin</a:t>
            </a:r>
          </a:p>
        </p:txBody>
      </p:sp>
      <p:sp>
        <p:nvSpPr>
          <p:cNvPr id="9" name="TextBox 8"/>
          <p:cNvSpPr txBox="1"/>
          <p:nvPr/>
        </p:nvSpPr>
        <p:spPr>
          <a:xfrm rot="3537082">
            <a:off x="6553200" y="2218803"/>
            <a:ext cx="3124200" cy="769441"/>
          </a:xfrm>
          <a:prstGeom prst="rect">
            <a:avLst/>
          </a:prstGeom>
          <a:noFill/>
        </p:spPr>
        <p:txBody>
          <a:bodyPr wrap="square" rtlCol="0">
            <a:spAutoFit/>
          </a:bodyPr>
          <a:lstStyle/>
          <a:p>
            <a:r>
              <a:rPr lang="en-US" sz="4400" dirty="0">
                <a:latin typeface="Calibri" panose="020F0502020204030204" pitchFamily="34" charset="0"/>
              </a:rPr>
              <a:t>Comforts us</a:t>
            </a:r>
          </a:p>
        </p:txBody>
      </p:sp>
      <p:sp>
        <p:nvSpPr>
          <p:cNvPr id="10" name="TextBox 9"/>
          <p:cNvSpPr txBox="1"/>
          <p:nvPr/>
        </p:nvSpPr>
        <p:spPr>
          <a:xfrm>
            <a:off x="7120833" y="6089933"/>
            <a:ext cx="2277547" cy="584775"/>
          </a:xfrm>
          <a:prstGeom prst="rect">
            <a:avLst/>
          </a:prstGeom>
          <a:noFill/>
        </p:spPr>
        <p:txBody>
          <a:bodyPr wrap="none" rtlCol="0">
            <a:spAutoFit/>
          </a:bodyPr>
          <a:lstStyle/>
          <a:p>
            <a:r>
              <a:rPr lang="en-US" sz="3200" dirty="0" err="1">
                <a:solidFill>
                  <a:srgbClr val="00B050"/>
                </a:solidFill>
                <a:latin typeface="Calibri" panose="020F0502020204030204" pitchFamily="34" charset="0"/>
              </a:rPr>
              <a:t>Faithfullness</a:t>
            </a:r>
            <a:endParaRPr lang="en-US" sz="3200" dirty="0">
              <a:solidFill>
                <a:srgbClr val="00B050"/>
              </a:solidFill>
              <a:latin typeface="Calibri" panose="020F0502020204030204" pitchFamily="34" charset="0"/>
            </a:endParaRPr>
          </a:p>
        </p:txBody>
      </p:sp>
      <p:sp>
        <p:nvSpPr>
          <p:cNvPr id="12" name="TextBox 11"/>
          <p:cNvSpPr txBox="1"/>
          <p:nvPr/>
        </p:nvSpPr>
        <p:spPr>
          <a:xfrm>
            <a:off x="7120834" y="4435733"/>
            <a:ext cx="716286" cy="584775"/>
          </a:xfrm>
          <a:prstGeom prst="rect">
            <a:avLst/>
          </a:prstGeom>
          <a:noFill/>
        </p:spPr>
        <p:txBody>
          <a:bodyPr wrap="none" rtlCol="0">
            <a:spAutoFit/>
          </a:bodyPr>
          <a:lstStyle/>
          <a:p>
            <a:r>
              <a:rPr lang="en-US" sz="3200" dirty="0">
                <a:solidFill>
                  <a:srgbClr val="00B050"/>
                </a:solidFill>
                <a:latin typeface="Calibri" panose="020F0502020204030204" pitchFamily="34" charset="0"/>
              </a:rPr>
              <a:t>Joy</a:t>
            </a:r>
          </a:p>
        </p:txBody>
      </p:sp>
      <p:sp>
        <p:nvSpPr>
          <p:cNvPr id="13" name="TextBox 12"/>
          <p:cNvSpPr txBox="1"/>
          <p:nvPr/>
        </p:nvSpPr>
        <p:spPr>
          <a:xfrm>
            <a:off x="6162942" y="379428"/>
            <a:ext cx="1165512" cy="584775"/>
          </a:xfrm>
          <a:prstGeom prst="rect">
            <a:avLst/>
          </a:prstGeom>
          <a:noFill/>
        </p:spPr>
        <p:txBody>
          <a:bodyPr wrap="none" rtlCol="0">
            <a:spAutoFit/>
          </a:bodyPr>
          <a:lstStyle/>
          <a:p>
            <a:r>
              <a:rPr lang="en-US" sz="3200" dirty="0">
                <a:solidFill>
                  <a:srgbClr val="00B050"/>
                </a:solidFill>
                <a:latin typeface="Calibri" panose="020F0502020204030204" pitchFamily="34" charset="0"/>
              </a:rPr>
              <a:t>Peace</a:t>
            </a:r>
          </a:p>
        </p:txBody>
      </p:sp>
      <p:sp>
        <p:nvSpPr>
          <p:cNvPr id="14" name="TextBox 13"/>
          <p:cNvSpPr txBox="1"/>
          <p:nvPr/>
        </p:nvSpPr>
        <p:spPr>
          <a:xfrm>
            <a:off x="1907756" y="5020508"/>
            <a:ext cx="1609928" cy="584775"/>
          </a:xfrm>
          <a:prstGeom prst="rect">
            <a:avLst/>
          </a:prstGeom>
          <a:noFill/>
        </p:spPr>
        <p:txBody>
          <a:bodyPr wrap="none" rtlCol="0">
            <a:spAutoFit/>
          </a:bodyPr>
          <a:lstStyle/>
          <a:p>
            <a:r>
              <a:rPr lang="en-US" sz="3200" dirty="0">
                <a:solidFill>
                  <a:srgbClr val="00B050"/>
                </a:solidFill>
                <a:latin typeface="Calibri" panose="020F0502020204030204" pitchFamily="34" charset="0"/>
              </a:rPr>
              <a:t>Patience</a:t>
            </a:r>
          </a:p>
        </p:txBody>
      </p:sp>
      <p:sp>
        <p:nvSpPr>
          <p:cNvPr id="15" name="TextBox 14"/>
          <p:cNvSpPr txBox="1"/>
          <p:nvPr/>
        </p:nvSpPr>
        <p:spPr>
          <a:xfrm rot="2084819">
            <a:off x="9821250" y="5667346"/>
            <a:ext cx="1665841" cy="584775"/>
          </a:xfrm>
          <a:prstGeom prst="rect">
            <a:avLst/>
          </a:prstGeom>
          <a:noFill/>
        </p:spPr>
        <p:txBody>
          <a:bodyPr wrap="none" rtlCol="0">
            <a:spAutoFit/>
          </a:bodyPr>
          <a:lstStyle/>
          <a:p>
            <a:r>
              <a:rPr lang="en-US" sz="3200" dirty="0">
                <a:solidFill>
                  <a:srgbClr val="00B050"/>
                </a:solidFill>
                <a:latin typeface="Calibri" panose="020F0502020204030204" pitchFamily="34" charset="0"/>
              </a:rPr>
              <a:t>Kindness</a:t>
            </a:r>
          </a:p>
        </p:txBody>
      </p:sp>
      <p:sp>
        <p:nvSpPr>
          <p:cNvPr id="16" name="TextBox 15"/>
          <p:cNvSpPr txBox="1"/>
          <p:nvPr/>
        </p:nvSpPr>
        <p:spPr>
          <a:xfrm rot="1427453">
            <a:off x="2710513" y="2888786"/>
            <a:ext cx="1834156" cy="584775"/>
          </a:xfrm>
          <a:prstGeom prst="rect">
            <a:avLst/>
          </a:prstGeom>
          <a:noFill/>
        </p:spPr>
        <p:txBody>
          <a:bodyPr wrap="none" rtlCol="0">
            <a:spAutoFit/>
          </a:bodyPr>
          <a:lstStyle/>
          <a:p>
            <a:r>
              <a:rPr lang="en-US" sz="3200" dirty="0">
                <a:solidFill>
                  <a:srgbClr val="00B050"/>
                </a:solidFill>
                <a:latin typeface="Calibri" panose="020F0502020204030204" pitchFamily="34" charset="0"/>
              </a:rPr>
              <a:t>Goodness</a:t>
            </a:r>
          </a:p>
        </p:txBody>
      </p:sp>
      <p:sp>
        <p:nvSpPr>
          <p:cNvPr id="17" name="TextBox 16"/>
          <p:cNvSpPr txBox="1"/>
          <p:nvPr/>
        </p:nvSpPr>
        <p:spPr>
          <a:xfrm>
            <a:off x="10793234" y="584896"/>
            <a:ext cx="957891" cy="584775"/>
          </a:xfrm>
          <a:prstGeom prst="rect">
            <a:avLst/>
          </a:prstGeom>
          <a:noFill/>
        </p:spPr>
        <p:txBody>
          <a:bodyPr wrap="none" rtlCol="0">
            <a:spAutoFit/>
          </a:bodyPr>
          <a:lstStyle/>
          <a:p>
            <a:r>
              <a:rPr lang="en-US" sz="3200" dirty="0">
                <a:solidFill>
                  <a:srgbClr val="00B050"/>
                </a:solidFill>
                <a:latin typeface="Calibri" panose="020F0502020204030204" pitchFamily="34" charset="0"/>
              </a:rPr>
              <a:t>Love</a:t>
            </a:r>
          </a:p>
        </p:txBody>
      </p:sp>
      <p:sp>
        <p:nvSpPr>
          <p:cNvPr id="18" name="TextBox 17"/>
          <p:cNvSpPr txBox="1"/>
          <p:nvPr/>
        </p:nvSpPr>
        <p:spPr>
          <a:xfrm>
            <a:off x="355274" y="318575"/>
            <a:ext cx="2105705" cy="584775"/>
          </a:xfrm>
          <a:prstGeom prst="rect">
            <a:avLst/>
          </a:prstGeom>
          <a:noFill/>
        </p:spPr>
        <p:txBody>
          <a:bodyPr wrap="none" rtlCol="0">
            <a:spAutoFit/>
          </a:bodyPr>
          <a:lstStyle/>
          <a:p>
            <a:r>
              <a:rPr lang="en-US" sz="3200" dirty="0">
                <a:solidFill>
                  <a:srgbClr val="00B050"/>
                </a:solidFill>
                <a:latin typeface="Calibri" panose="020F0502020204030204" pitchFamily="34" charset="0"/>
              </a:rPr>
              <a:t>Self-control</a:t>
            </a:r>
          </a:p>
        </p:txBody>
      </p:sp>
      <p:sp>
        <p:nvSpPr>
          <p:cNvPr id="19" name="TextBox 18"/>
          <p:cNvSpPr txBox="1"/>
          <p:nvPr/>
        </p:nvSpPr>
        <p:spPr>
          <a:xfrm>
            <a:off x="2231834" y="1901959"/>
            <a:ext cx="1566454" cy="584775"/>
          </a:xfrm>
          <a:prstGeom prst="rect">
            <a:avLst/>
          </a:prstGeom>
          <a:noFill/>
        </p:spPr>
        <p:txBody>
          <a:bodyPr wrap="none" rtlCol="0">
            <a:spAutoFit/>
          </a:bodyPr>
          <a:lstStyle/>
          <a:p>
            <a:r>
              <a:rPr lang="en-US" sz="3200" dirty="0">
                <a:solidFill>
                  <a:srgbClr val="00B0F0"/>
                </a:solidFill>
                <a:latin typeface="Calibri" panose="020F0502020204030204" pitchFamily="34" charset="0"/>
              </a:rPr>
              <a:t>Wisdom</a:t>
            </a:r>
          </a:p>
        </p:txBody>
      </p:sp>
      <p:sp>
        <p:nvSpPr>
          <p:cNvPr id="20" name="TextBox 19"/>
          <p:cNvSpPr txBox="1"/>
          <p:nvPr/>
        </p:nvSpPr>
        <p:spPr>
          <a:xfrm>
            <a:off x="3995196" y="1128356"/>
            <a:ext cx="2024721" cy="584775"/>
          </a:xfrm>
          <a:prstGeom prst="rect">
            <a:avLst/>
          </a:prstGeom>
          <a:noFill/>
        </p:spPr>
        <p:txBody>
          <a:bodyPr wrap="none" rtlCol="0">
            <a:spAutoFit/>
          </a:bodyPr>
          <a:lstStyle/>
          <a:p>
            <a:r>
              <a:rPr lang="en-US" sz="3200" dirty="0">
                <a:solidFill>
                  <a:srgbClr val="00B0F0"/>
                </a:solidFill>
                <a:latin typeface="Calibri" panose="020F0502020204030204" pitchFamily="34" charset="0"/>
              </a:rPr>
              <a:t>Knowledge</a:t>
            </a:r>
          </a:p>
        </p:txBody>
      </p:sp>
      <p:sp>
        <p:nvSpPr>
          <p:cNvPr id="21" name="TextBox 20"/>
          <p:cNvSpPr txBox="1"/>
          <p:nvPr/>
        </p:nvSpPr>
        <p:spPr>
          <a:xfrm>
            <a:off x="739793" y="5634008"/>
            <a:ext cx="1008802" cy="584775"/>
          </a:xfrm>
          <a:prstGeom prst="rect">
            <a:avLst/>
          </a:prstGeom>
          <a:noFill/>
        </p:spPr>
        <p:txBody>
          <a:bodyPr wrap="none" rtlCol="0">
            <a:spAutoFit/>
          </a:bodyPr>
          <a:lstStyle/>
          <a:p>
            <a:r>
              <a:rPr lang="en-US" sz="3200" dirty="0">
                <a:solidFill>
                  <a:srgbClr val="00B0F0"/>
                </a:solidFill>
                <a:latin typeface="Calibri" panose="020F0502020204030204" pitchFamily="34" charset="0"/>
              </a:rPr>
              <a:t>Faith</a:t>
            </a:r>
          </a:p>
        </p:txBody>
      </p:sp>
      <p:sp>
        <p:nvSpPr>
          <p:cNvPr id="22" name="TextBox 21"/>
          <p:cNvSpPr txBox="1"/>
          <p:nvPr/>
        </p:nvSpPr>
        <p:spPr>
          <a:xfrm>
            <a:off x="8684128" y="2565988"/>
            <a:ext cx="1441420" cy="584775"/>
          </a:xfrm>
          <a:prstGeom prst="rect">
            <a:avLst/>
          </a:prstGeom>
          <a:noFill/>
        </p:spPr>
        <p:txBody>
          <a:bodyPr wrap="none" rtlCol="0">
            <a:spAutoFit/>
          </a:bodyPr>
          <a:lstStyle/>
          <a:p>
            <a:r>
              <a:rPr lang="en-US" sz="3200" dirty="0">
                <a:solidFill>
                  <a:srgbClr val="00B0F0"/>
                </a:solidFill>
                <a:latin typeface="Calibri" panose="020F0502020204030204" pitchFamily="34" charset="0"/>
              </a:rPr>
              <a:t>Healing</a:t>
            </a:r>
          </a:p>
        </p:txBody>
      </p:sp>
      <p:sp>
        <p:nvSpPr>
          <p:cNvPr id="23" name="TextBox 22"/>
          <p:cNvSpPr txBox="1"/>
          <p:nvPr/>
        </p:nvSpPr>
        <p:spPr>
          <a:xfrm rot="2542191">
            <a:off x="7299904" y="3786776"/>
            <a:ext cx="1593321" cy="584775"/>
          </a:xfrm>
          <a:prstGeom prst="rect">
            <a:avLst/>
          </a:prstGeom>
          <a:noFill/>
        </p:spPr>
        <p:txBody>
          <a:bodyPr wrap="none" rtlCol="0">
            <a:spAutoFit/>
          </a:bodyPr>
          <a:lstStyle/>
          <a:p>
            <a:r>
              <a:rPr lang="en-US" sz="3200" dirty="0">
                <a:solidFill>
                  <a:srgbClr val="00B0F0"/>
                </a:solidFill>
                <a:latin typeface="Calibri" panose="020F0502020204030204" pitchFamily="34" charset="0"/>
              </a:rPr>
              <a:t>Miracles</a:t>
            </a:r>
          </a:p>
        </p:txBody>
      </p:sp>
      <p:sp>
        <p:nvSpPr>
          <p:cNvPr id="24" name="TextBox 23"/>
          <p:cNvSpPr txBox="1"/>
          <p:nvPr/>
        </p:nvSpPr>
        <p:spPr>
          <a:xfrm>
            <a:off x="5709866" y="5244759"/>
            <a:ext cx="1744195" cy="584775"/>
          </a:xfrm>
          <a:prstGeom prst="rect">
            <a:avLst/>
          </a:prstGeom>
          <a:noFill/>
        </p:spPr>
        <p:txBody>
          <a:bodyPr wrap="none" rtlCol="0">
            <a:spAutoFit/>
          </a:bodyPr>
          <a:lstStyle/>
          <a:p>
            <a:r>
              <a:rPr lang="en-US" sz="3200" dirty="0">
                <a:solidFill>
                  <a:srgbClr val="00B0F0"/>
                </a:solidFill>
                <a:latin typeface="Calibri" panose="020F0502020204030204" pitchFamily="34" charset="0"/>
              </a:rPr>
              <a:t>Prophecy</a:t>
            </a:r>
          </a:p>
        </p:txBody>
      </p:sp>
      <p:sp>
        <p:nvSpPr>
          <p:cNvPr id="25" name="TextBox 24"/>
          <p:cNvSpPr txBox="1"/>
          <p:nvPr/>
        </p:nvSpPr>
        <p:spPr>
          <a:xfrm rot="2699400">
            <a:off x="7609388" y="1226298"/>
            <a:ext cx="1555619" cy="584775"/>
          </a:xfrm>
          <a:prstGeom prst="rect">
            <a:avLst/>
          </a:prstGeom>
          <a:noFill/>
        </p:spPr>
        <p:txBody>
          <a:bodyPr wrap="none" rtlCol="0">
            <a:spAutoFit/>
          </a:bodyPr>
          <a:lstStyle/>
          <a:p>
            <a:r>
              <a:rPr lang="en-US" sz="3200" dirty="0">
                <a:solidFill>
                  <a:srgbClr val="00B0F0"/>
                </a:solidFill>
                <a:latin typeface="Calibri" panose="020F0502020204030204" pitchFamily="34" charset="0"/>
              </a:rPr>
              <a:t>Tongues</a:t>
            </a:r>
          </a:p>
        </p:txBody>
      </p:sp>
      <p:sp>
        <p:nvSpPr>
          <p:cNvPr id="26" name="TextBox 25"/>
          <p:cNvSpPr txBox="1"/>
          <p:nvPr/>
        </p:nvSpPr>
        <p:spPr>
          <a:xfrm>
            <a:off x="4719535" y="3893877"/>
            <a:ext cx="2134110" cy="584775"/>
          </a:xfrm>
          <a:prstGeom prst="rect">
            <a:avLst/>
          </a:prstGeom>
          <a:noFill/>
        </p:spPr>
        <p:txBody>
          <a:bodyPr wrap="none" rtlCol="0">
            <a:spAutoFit/>
          </a:bodyPr>
          <a:lstStyle/>
          <a:p>
            <a:r>
              <a:rPr lang="en-US" sz="3200" smtClean="0">
                <a:solidFill>
                  <a:srgbClr val="00B0F0"/>
                </a:solidFill>
                <a:latin typeface="Calibri" panose="020F0502020204030204" pitchFamily="34" charset="0"/>
              </a:rPr>
              <a:t>Apostleship</a:t>
            </a:r>
            <a:endParaRPr lang="en-US" sz="3200" dirty="0">
              <a:solidFill>
                <a:srgbClr val="00B0F0"/>
              </a:solidFill>
              <a:latin typeface="Calibri" panose="020F0502020204030204" pitchFamily="34" charset="0"/>
            </a:endParaRPr>
          </a:p>
        </p:txBody>
      </p:sp>
      <p:sp>
        <p:nvSpPr>
          <p:cNvPr id="27" name="TextBox 26"/>
          <p:cNvSpPr txBox="1"/>
          <p:nvPr/>
        </p:nvSpPr>
        <p:spPr>
          <a:xfrm rot="2462292">
            <a:off x="317942" y="3893877"/>
            <a:ext cx="1643783" cy="584775"/>
          </a:xfrm>
          <a:prstGeom prst="rect">
            <a:avLst/>
          </a:prstGeom>
          <a:noFill/>
        </p:spPr>
        <p:txBody>
          <a:bodyPr wrap="none" rtlCol="0">
            <a:spAutoFit/>
          </a:bodyPr>
          <a:lstStyle/>
          <a:p>
            <a:r>
              <a:rPr lang="en-US" sz="3200" dirty="0">
                <a:solidFill>
                  <a:srgbClr val="00B0F0"/>
                </a:solidFill>
                <a:latin typeface="Calibri" panose="020F0502020204030204" pitchFamily="34" charset="0"/>
              </a:rPr>
              <a:t>Teaching</a:t>
            </a:r>
          </a:p>
        </p:txBody>
      </p:sp>
      <p:sp>
        <p:nvSpPr>
          <p:cNvPr id="28" name="TextBox 27"/>
          <p:cNvSpPr txBox="1"/>
          <p:nvPr/>
        </p:nvSpPr>
        <p:spPr>
          <a:xfrm rot="19820840">
            <a:off x="10781476" y="4656887"/>
            <a:ext cx="1114023" cy="584775"/>
          </a:xfrm>
          <a:prstGeom prst="rect">
            <a:avLst/>
          </a:prstGeom>
          <a:noFill/>
        </p:spPr>
        <p:txBody>
          <a:bodyPr wrap="none" rtlCol="0">
            <a:spAutoFit/>
          </a:bodyPr>
          <a:lstStyle/>
          <a:p>
            <a:r>
              <a:rPr lang="en-US" sz="3200" dirty="0">
                <a:solidFill>
                  <a:srgbClr val="00B0F0"/>
                </a:solidFill>
                <a:latin typeface="Calibri" panose="020F0502020204030204" pitchFamily="34" charset="0"/>
              </a:rPr>
              <a:t>Helps</a:t>
            </a:r>
          </a:p>
        </p:txBody>
      </p:sp>
      <p:sp>
        <p:nvSpPr>
          <p:cNvPr id="29" name="TextBox 28"/>
          <p:cNvSpPr txBox="1"/>
          <p:nvPr/>
        </p:nvSpPr>
        <p:spPr>
          <a:xfrm>
            <a:off x="7017069" y="26187"/>
            <a:ext cx="2658933" cy="584775"/>
          </a:xfrm>
          <a:prstGeom prst="rect">
            <a:avLst/>
          </a:prstGeom>
          <a:noFill/>
        </p:spPr>
        <p:txBody>
          <a:bodyPr wrap="none" rtlCol="0">
            <a:spAutoFit/>
          </a:bodyPr>
          <a:lstStyle/>
          <a:p>
            <a:r>
              <a:rPr lang="en-US" sz="3200" dirty="0">
                <a:solidFill>
                  <a:srgbClr val="00B0F0"/>
                </a:solidFill>
                <a:latin typeface="Calibri" panose="020F0502020204030204" pitchFamily="34" charset="0"/>
              </a:rPr>
              <a:t>Administration</a:t>
            </a:r>
          </a:p>
        </p:txBody>
      </p:sp>
      <p:sp>
        <p:nvSpPr>
          <p:cNvPr id="30" name="TextBox 29"/>
          <p:cNvSpPr txBox="1"/>
          <p:nvPr/>
        </p:nvSpPr>
        <p:spPr>
          <a:xfrm>
            <a:off x="5214629" y="1901958"/>
            <a:ext cx="2037161" cy="584775"/>
          </a:xfrm>
          <a:prstGeom prst="rect">
            <a:avLst/>
          </a:prstGeom>
          <a:noFill/>
        </p:spPr>
        <p:txBody>
          <a:bodyPr wrap="none" rtlCol="0">
            <a:spAutoFit/>
          </a:bodyPr>
          <a:lstStyle/>
          <a:p>
            <a:r>
              <a:rPr lang="en-US" sz="3200" dirty="0">
                <a:solidFill>
                  <a:srgbClr val="00B050"/>
                </a:solidFill>
                <a:latin typeface="Calibri" panose="020F0502020204030204" pitchFamily="34" charset="0"/>
              </a:rPr>
              <a:t>Gentleness</a:t>
            </a:r>
          </a:p>
        </p:txBody>
      </p:sp>
    </p:spTree>
    <p:extLst>
      <p:ext uri="{BB962C8B-B14F-4D97-AF65-F5344CB8AC3E}">
        <p14:creationId xmlns:p14="http://schemas.microsoft.com/office/powerpoint/2010/main" val="4152510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9"/>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22"/>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27"/>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farm3.static.flickr.com/2127/2352228920_f1c32f84a5.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1405693">
            <a:off x="685801" y="2737678"/>
            <a:ext cx="4983480" cy="3704248"/>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a:spLocks noGrp="1"/>
          </p:cNvSpPr>
          <p:nvPr>
            <p:ph type="title"/>
          </p:nvPr>
        </p:nvSpPr>
        <p:spPr>
          <a:xfrm>
            <a:off x="1154954" y="973668"/>
            <a:ext cx="8761413" cy="706964"/>
          </a:xfrm>
        </p:spPr>
        <p:txBody>
          <a:bodyPr/>
          <a:lstStyle/>
          <a:p>
            <a:r>
              <a:rPr lang="en-US" dirty="0" smtClean="0"/>
              <a:t>Hopeless without the Holy Spirit</a:t>
            </a:r>
            <a:endParaRPr lang="en-US" dirty="0"/>
          </a:p>
        </p:txBody>
      </p:sp>
      <p:pic>
        <p:nvPicPr>
          <p:cNvPr id="2" name="Picture 1"/>
          <p:cNvPicPr>
            <a:picLocks noChangeAspect="1"/>
          </p:cNvPicPr>
          <p:nvPr/>
        </p:nvPicPr>
        <p:blipFill>
          <a:blip r:embed="rId4"/>
          <a:stretch>
            <a:fillRect/>
          </a:stretch>
        </p:blipFill>
        <p:spPr>
          <a:xfrm rot="1160150">
            <a:off x="5472754" y="2760503"/>
            <a:ext cx="5651887" cy="4204364"/>
          </a:xfrm>
          <a:prstGeom prst="rect">
            <a:avLst/>
          </a:prstGeom>
        </p:spPr>
      </p:pic>
    </p:spTree>
    <p:extLst>
      <p:ext uri="{BB962C8B-B14F-4D97-AF65-F5344CB8AC3E}">
        <p14:creationId xmlns:p14="http://schemas.microsoft.com/office/powerpoint/2010/main" val="2121420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1122258"/>
            <a:ext cx="8761413" cy="706964"/>
          </a:xfrm>
        </p:spPr>
        <p:txBody>
          <a:bodyPr/>
          <a:lstStyle/>
          <a:p>
            <a:r>
              <a:rPr lang="en-US" dirty="0"/>
              <a:t>How can I be filled with the Holy Spirit?</a:t>
            </a:r>
            <a:br>
              <a:rPr lang="en-US" dirty="0"/>
            </a:b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27905" y="2669540"/>
            <a:ext cx="2540000" cy="34798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237855" y="3084830"/>
            <a:ext cx="2540000" cy="34798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25575" y="3061970"/>
            <a:ext cx="2540000" cy="3479800"/>
          </a:xfrm>
          <a:prstGeom prst="rect">
            <a:avLst/>
          </a:prstGeom>
        </p:spPr>
      </p:pic>
    </p:spTree>
    <p:extLst>
      <p:ext uri="{BB962C8B-B14F-4D97-AF65-F5344CB8AC3E}">
        <p14:creationId xmlns:p14="http://schemas.microsoft.com/office/powerpoint/2010/main" val="26523265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7717" y="-144370"/>
            <a:ext cx="12849717" cy="8566478"/>
          </a:xfrm>
          <a:prstGeom prst="rect">
            <a:avLst/>
          </a:prstGeom>
        </p:spPr>
      </p:pic>
    </p:spTree>
    <p:extLst>
      <p:ext uri="{BB962C8B-B14F-4D97-AF65-F5344CB8AC3E}">
        <p14:creationId xmlns:p14="http://schemas.microsoft.com/office/powerpoint/2010/main" val="9064600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7717" y="-144370"/>
            <a:ext cx="12849717" cy="8566478"/>
          </a:xfrm>
          <a:prstGeom prst="rect">
            <a:avLst/>
          </a:prstGeom>
        </p:spPr>
      </p:pic>
      <p:sp>
        <p:nvSpPr>
          <p:cNvPr id="2" name="Title 1"/>
          <p:cNvSpPr>
            <a:spLocks noGrp="1"/>
          </p:cNvSpPr>
          <p:nvPr>
            <p:ph type="ctrTitle"/>
          </p:nvPr>
        </p:nvSpPr>
        <p:spPr>
          <a:xfrm>
            <a:off x="4602479" y="1817793"/>
            <a:ext cx="6995161" cy="2677648"/>
          </a:xfrm>
        </p:spPr>
        <p:txBody>
          <a:bodyPr/>
          <a:lstStyle/>
          <a:p>
            <a:r>
              <a:rPr lang="en-US" dirty="0" smtClean="0"/>
              <a:t>Drowning in the Will of the Almighty</a:t>
            </a:r>
            <a:endParaRPr lang="en-US" dirty="0"/>
          </a:p>
        </p:txBody>
      </p:sp>
      <p:sp>
        <p:nvSpPr>
          <p:cNvPr id="4" name="TextBox 3"/>
          <p:cNvSpPr txBox="1"/>
          <p:nvPr/>
        </p:nvSpPr>
        <p:spPr>
          <a:xfrm>
            <a:off x="8229600" y="5715000"/>
            <a:ext cx="2343911" cy="461665"/>
          </a:xfrm>
          <a:prstGeom prst="rect">
            <a:avLst/>
          </a:prstGeom>
          <a:noFill/>
        </p:spPr>
        <p:txBody>
          <a:bodyPr wrap="none" rtlCol="0">
            <a:spAutoFit/>
          </a:bodyPr>
          <a:lstStyle/>
          <a:p>
            <a:r>
              <a:rPr lang="en-US" sz="2400" dirty="0" smtClean="0">
                <a:solidFill>
                  <a:schemeClr val="bg1"/>
                </a:solidFill>
              </a:rPr>
              <a:t>delighting.org</a:t>
            </a:r>
            <a:endParaRPr lang="en-US" sz="2400" dirty="0">
              <a:solidFill>
                <a:schemeClr val="bg1"/>
              </a:solidFill>
            </a:endParaRPr>
          </a:p>
        </p:txBody>
      </p:sp>
    </p:spTree>
    <p:extLst>
      <p:ext uri="{BB962C8B-B14F-4D97-AF65-F5344CB8AC3E}">
        <p14:creationId xmlns:p14="http://schemas.microsoft.com/office/powerpoint/2010/main" val="40758474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7717" y="-144370"/>
            <a:ext cx="12849717" cy="8566478"/>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197245" y="3343220"/>
            <a:ext cx="7195279" cy="3416300"/>
          </a:xfrm>
        </p:spPr>
        <p:txBody>
          <a:bodyPr>
            <a:normAutofit/>
          </a:bodyPr>
          <a:lstStyle/>
          <a:p>
            <a:pPr>
              <a:buClr>
                <a:schemeClr val="bg1"/>
              </a:buClr>
            </a:pPr>
            <a:r>
              <a:rPr lang="en-US" sz="4400" dirty="0" smtClean="0">
                <a:solidFill>
                  <a:schemeClr val="bg1"/>
                </a:solidFill>
              </a:rPr>
              <a:t> Self is the problem</a:t>
            </a:r>
          </a:p>
          <a:p>
            <a:pPr>
              <a:buClr>
                <a:schemeClr val="bg1"/>
              </a:buClr>
            </a:pPr>
            <a:r>
              <a:rPr lang="en-US" sz="4400" dirty="0" smtClean="0">
                <a:solidFill>
                  <a:schemeClr val="bg1"/>
                </a:solidFill>
              </a:rPr>
              <a:t> Holy Spirit is the solution</a:t>
            </a:r>
          </a:p>
          <a:p>
            <a:pPr>
              <a:buClr>
                <a:schemeClr val="bg1"/>
              </a:buClr>
            </a:pPr>
            <a:r>
              <a:rPr lang="en-US" sz="4400" dirty="0" smtClean="0">
                <a:solidFill>
                  <a:schemeClr val="bg1"/>
                </a:solidFill>
              </a:rPr>
              <a:t> Surrender is the key</a:t>
            </a:r>
            <a:endParaRPr lang="en-US" sz="4400" dirty="0">
              <a:solidFill>
                <a:schemeClr val="bg1"/>
              </a:solidFill>
            </a:endParaRPr>
          </a:p>
        </p:txBody>
      </p:sp>
    </p:spTree>
    <p:extLst>
      <p:ext uri="{BB962C8B-B14F-4D97-AF65-F5344CB8AC3E}">
        <p14:creationId xmlns:p14="http://schemas.microsoft.com/office/powerpoint/2010/main" val="3632257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07758" y="2366893"/>
            <a:ext cx="10389893" cy="2131100"/>
          </a:xfrm>
        </p:spPr>
        <p:txBody>
          <a:bodyPr>
            <a:normAutofit/>
          </a:bodyPr>
          <a:lstStyle/>
          <a:p>
            <a:pPr marL="0" indent="0" algn="ctr">
              <a:buNone/>
            </a:pPr>
            <a:r>
              <a:rPr lang="en-US" sz="3600" dirty="0" smtClean="0"/>
              <a:t>Only </a:t>
            </a:r>
            <a:r>
              <a:rPr lang="en-US" sz="3600" dirty="0"/>
              <a:t>God can </a:t>
            </a:r>
            <a:r>
              <a:rPr lang="en-US" sz="3600" dirty="0" smtClean="0"/>
              <a:t>do it.  </a:t>
            </a:r>
          </a:p>
          <a:p>
            <a:pPr marL="0" indent="0" algn="ctr">
              <a:buNone/>
            </a:pPr>
            <a:endParaRPr lang="en-US" sz="3600" dirty="0" smtClean="0"/>
          </a:p>
          <a:p>
            <a:pPr marL="0" indent="0" algn="ctr">
              <a:buNone/>
            </a:pPr>
            <a:r>
              <a:rPr lang="en-US" sz="3600" dirty="0" smtClean="0"/>
              <a:t>Only you and I </a:t>
            </a:r>
            <a:r>
              <a:rPr lang="en-US" sz="3600" dirty="0"/>
              <a:t>can let Him.</a:t>
            </a:r>
          </a:p>
          <a:p>
            <a:endParaRPr lang="en-US" sz="3600" dirty="0"/>
          </a:p>
        </p:txBody>
      </p:sp>
    </p:spTree>
    <p:extLst>
      <p:ext uri="{BB962C8B-B14F-4D97-AF65-F5344CB8AC3E}">
        <p14:creationId xmlns:p14="http://schemas.microsoft.com/office/powerpoint/2010/main" val="250319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07758" y="2366893"/>
            <a:ext cx="10389893" cy="2131100"/>
          </a:xfrm>
        </p:spPr>
        <p:txBody>
          <a:bodyPr>
            <a:normAutofit/>
          </a:bodyPr>
          <a:lstStyle/>
          <a:p>
            <a:pPr marL="0" indent="0" algn="ctr">
              <a:buNone/>
            </a:pPr>
            <a:r>
              <a:rPr lang="en-US" sz="3600" dirty="0" smtClean="0"/>
              <a:t>Only </a:t>
            </a:r>
            <a:r>
              <a:rPr lang="en-US" sz="3600" dirty="0"/>
              <a:t>God can </a:t>
            </a:r>
            <a:r>
              <a:rPr lang="en-US" sz="3600" dirty="0" smtClean="0"/>
              <a:t>do it.  </a:t>
            </a:r>
          </a:p>
          <a:p>
            <a:pPr marL="0" indent="0" algn="ctr">
              <a:buNone/>
            </a:pPr>
            <a:endParaRPr lang="en-US" sz="3600" dirty="0" smtClean="0"/>
          </a:p>
          <a:p>
            <a:pPr marL="0" indent="0" algn="ctr">
              <a:buNone/>
            </a:pPr>
            <a:r>
              <a:rPr lang="en-US" sz="3600" dirty="0" smtClean="0"/>
              <a:t>Only you and I </a:t>
            </a:r>
            <a:r>
              <a:rPr lang="en-US" sz="3600" dirty="0"/>
              <a:t>can let Him.</a:t>
            </a:r>
          </a:p>
          <a:p>
            <a:endParaRPr lang="en-US" sz="3600" dirty="0"/>
          </a:p>
        </p:txBody>
      </p:sp>
      <p:sp>
        <p:nvSpPr>
          <p:cNvPr id="2" name="TextBox 1"/>
          <p:cNvSpPr txBox="1"/>
          <p:nvPr/>
        </p:nvSpPr>
        <p:spPr>
          <a:xfrm>
            <a:off x="7734925" y="2351903"/>
            <a:ext cx="524655" cy="646331"/>
          </a:xfrm>
          <a:prstGeom prst="rect">
            <a:avLst/>
          </a:prstGeom>
          <a:noFill/>
        </p:spPr>
        <p:txBody>
          <a:bodyPr wrap="square" rtlCol="0">
            <a:spAutoFit/>
          </a:bodyPr>
          <a:lstStyle/>
          <a:p>
            <a:r>
              <a:rPr lang="en-US" sz="3600" b="1" dirty="0" smtClean="0">
                <a:solidFill>
                  <a:srgbClr val="00B0F0"/>
                </a:solidFill>
              </a:rPr>
              <a:t>it</a:t>
            </a:r>
            <a:endParaRPr lang="en-US" sz="3600" b="1" dirty="0">
              <a:solidFill>
                <a:srgbClr val="00B0F0"/>
              </a:solidFill>
            </a:endParaRPr>
          </a:p>
        </p:txBody>
      </p:sp>
    </p:spTree>
    <p:extLst>
      <p:ext uri="{BB962C8B-B14F-4D97-AF65-F5344CB8AC3E}">
        <p14:creationId xmlns:p14="http://schemas.microsoft.com/office/powerpoint/2010/main" val="2872616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07758" y="2366893"/>
            <a:ext cx="10389893" cy="2131100"/>
          </a:xfrm>
        </p:spPr>
        <p:txBody>
          <a:bodyPr>
            <a:normAutofit/>
          </a:bodyPr>
          <a:lstStyle/>
          <a:p>
            <a:pPr marL="0" indent="0" algn="ctr">
              <a:buNone/>
            </a:pPr>
            <a:r>
              <a:rPr lang="en-US" sz="3600" dirty="0" smtClean="0"/>
              <a:t>Only </a:t>
            </a:r>
            <a:r>
              <a:rPr lang="en-US" sz="3600" dirty="0"/>
              <a:t>God can </a:t>
            </a:r>
            <a:r>
              <a:rPr lang="en-US" sz="3600" dirty="0" smtClean="0"/>
              <a:t>do </a:t>
            </a:r>
            <a:r>
              <a:rPr lang="en-US" sz="3600" b="1" dirty="0" smtClean="0">
                <a:solidFill>
                  <a:srgbClr val="00B0F0"/>
                </a:solidFill>
              </a:rPr>
              <a:t>it</a:t>
            </a:r>
            <a:r>
              <a:rPr lang="en-US" sz="3600" dirty="0" smtClean="0"/>
              <a:t>.  </a:t>
            </a:r>
          </a:p>
          <a:p>
            <a:pPr marL="0" indent="0" algn="ctr">
              <a:buNone/>
            </a:pPr>
            <a:endParaRPr lang="en-US" sz="3600" dirty="0" smtClean="0"/>
          </a:p>
          <a:p>
            <a:pPr marL="0" indent="0" algn="ctr">
              <a:buNone/>
            </a:pPr>
            <a:r>
              <a:rPr lang="en-US" sz="3600" dirty="0" smtClean="0"/>
              <a:t>Only you and I </a:t>
            </a:r>
            <a:r>
              <a:rPr lang="en-US" sz="3600" dirty="0"/>
              <a:t>can let Him.</a:t>
            </a:r>
          </a:p>
          <a:p>
            <a:endParaRPr lang="en-US" sz="3600" dirty="0"/>
          </a:p>
        </p:txBody>
      </p:sp>
    </p:spTree>
    <p:extLst>
      <p:ext uri="{BB962C8B-B14F-4D97-AF65-F5344CB8AC3E}">
        <p14:creationId xmlns:p14="http://schemas.microsoft.com/office/powerpoint/2010/main" val="27935480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I receive the Holy Spirit?</a:t>
            </a:r>
            <a:endParaRPr lang="en-US" dirty="0"/>
          </a:p>
        </p:txBody>
      </p:sp>
      <p:sp>
        <p:nvSpPr>
          <p:cNvPr id="3" name="Content Placeholder 2"/>
          <p:cNvSpPr>
            <a:spLocks noGrp="1"/>
          </p:cNvSpPr>
          <p:nvPr>
            <p:ph idx="1"/>
          </p:nvPr>
        </p:nvSpPr>
        <p:spPr>
          <a:xfrm>
            <a:off x="1154954" y="2603500"/>
            <a:ext cx="9846646" cy="4157300"/>
          </a:xfrm>
        </p:spPr>
        <p:txBody>
          <a:bodyPr>
            <a:normAutofit/>
          </a:bodyPr>
          <a:lstStyle/>
          <a:p>
            <a:pPr marL="0" indent="0">
              <a:buNone/>
            </a:pPr>
            <a:r>
              <a:rPr lang="en-US" sz="2800" dirty="0" smtClean="0"/>
              <a:t>“The </a:t>
            </a:r>
            <a:r>
              <a:rPr lang="en-US" sz="2800" dirty="0"/>
              <a:t>Father </a:t>
            </a:r>
            <a:r>
              <a:rPr lang="en-US" sz="2800" dirty="0" smtClean="0"/>
              <a:t>‘</a:t>
            </a:r>
            <a:r>
              <a:rPr lang="en-US" sz="2800" dirty="0"/>
              <a:t>giveth not the Spirit by measure unto Him.’ So with the followers of Christ. We can receive of heaven's light only as we are willing to be </a:t>
            </a:r>
            <a:r>
              <a:rPr lang="en-US" sz="2800" b="1" dirty="0">
                <a:solidFill>
                  <a:srgbClr val="7030A0"/>
                </a:solidFill>
              </a:rPr>
              <a:t>emptied of self</a:t>
            </a:r>
            <a:r>
              <a:rPr lang="en-US" sz="2800" dirty="0"/>
              <a:t>. We cannot discern the character of God, or accept Christ by faith, unless we consent to the </a:t>
            </a:r>
            <a:r>
              <a:rPr lang="en-US" sz="2800" b="1" dirty="0">
                <a:solidFill>
                  <a:srgbClr val="7030A0"/>
                </a:solidFill>
              </a:rPr>
              <a:t>bringing into captivity of every thought </a:t>
            </a:r>
            <a:r>
              <a:rPr lang="en-US" sz="2800" dirty="0"/>
              <a:t>to the obedience of Christ. </a:t>
            </a:r>
            <a:r>
              <a:rPr lang="en-US" sz="2800" i="1" dirty="0"/>
              <a:t>To all who do this the Holy Spirit is given </a:t>
            </a:r>
            <a:r>
              <a:rPr lang="en-US" sz="2800" b="1" i="1" dirty="0">
                <a:solidFill>
                  <a:srgbClr val="7030A0"/>
                </a:solidFill>
              </a:rPr>
              <a:t>without measure</a:t>
            </a:r>
            <a:r>
              <a:rPr lang="en-US" sz="2800" dirty="0"/>
              <a:t>” </a:t>
            </a:r>
            <a:endParaRPr lang="en-US" sz="2800" dirty="0" smtClean="0"/>
          </a:p>
          <a:p>
            <a:pPr marL="0" indent="0">
              <a:buNone/>
            </a:pPr>
            <a:r>
              <a:rPr lang="en-US" dirty="0" smtClean="0"/>
              <a:t>													Desire </a:t>
            </a:r>
            <a:r>
              <a:rPr lang="en-US" dirty="0"/>
              <a:t>of Ages, p. </a:t>
            </a:r>
            <a:r>
              <a:rPr lang="en-US" dirty="0" smtClean="0"/>
              <a:t>181</a:t>
            </a:r>
            <a:endParaRPr lang="en-US" dirty="0"/>
          </a:p>
          <a:p>
            <a:endParaRPr lang="en-US"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00111" y="874469"/>
            <a:ext cx="1215090" cy="905361"/>
          </a:xfrm>
          <a:prstGeom prst="rect">
            <a:avLst/>
          </a:prstGeom>
        </p:spPr>
      </p:pic>
    </p:spTree>
    <p:extLst>
      <p:ext uri="{BB962C8B-B14F-4D97-AF65-F5344CB8AC3E}">
        <p14:creationId xmlns:p14="http://schemas.microsoft.com/office/powerpoint/2010/main" val="2128395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969762" y="2992797"/>
            <a:ext cx="10198092" cy="3416300"/>
          </a:xfrm>
        </p:spPr>
        <p:txBody>
          <a:bodyPr/>
          <a:lstStyle/>
          <a:p>
            <a:r>
              <a:rPr lang="en-US" sz="4800" dirty="0" smtClean="0"/>
              <a:t> Self is the Problem</a:t>
            </a:r>
          </a:p>
          <a:p>
            <a:r>
              <a:rPr lang="en-US" sz="4800" dirty="0" smtClean="0"/>
              <a:t> The Holy Spirit is the Solution</a:t>
            </a:r>
          </a:p>
          <a:p>
            <a:r>
              <a:rPr lang="en-US" sz="4800" dirty="0" smtClean="0"/>
              <a:t> Surrender is the Key</a:t>
            </a:r>
          </a:p>
          <a:p>
            <a:endParaRPr lang="en-US" dirty="0"/>
          </a:p>
        </p:txBody>
      </p:sp>
    </p:spTree>
    <p:extLst>
      <p:ext uri="{BB962C8B-B14F-4D97-AF65-F5344CB8AC3E}">
        <p14:creationId xmlns:p14="http://schemas.microsoft.com/office/powerpoint/2010/main" val="3246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5829300" y="5845315"/>
            <a:ext cx="2918700" cy="646331"/>
          </a:xfrm>
          <a:prstGeom prst="rect">
            <a:avLst/>
          </a:prstGeom>
          <a:noFill/>
        </p:spPr>
        <p:txBody>
          <a:bodyPr wrap="square" rtlCol="0">
            <a:spAutoFit/>
          </a:bodyPr>
          <a:lstStyle/>
          <a:p>
            <a:r>
              <a:rPr lang="en-US" sz="3600" dirty="0" smtClean="0">
                <a:latin typeface="Batang" panose="02030600000101010101" pitchFamily="18" charset="-127"/>
                <a:ea typeface="Batang" panose="02030600000101010101" pitchFamily="18" charset="-127"/>
              </a:rPr>
              <a:t>Repentance</a:t>
            </a:r>
            <a:endParaRPr lang="en-US" sz="3600" dirty="0">
              <a:latin typeface="Batang" panose="02030600000101010101" pitchFamily="18" charset="-127"/>
              <a:ea typeface="Batang" panose="02030600000101010101" pitchFamily="18" charset="-127"/>
            </a:endParaRPr>
          </a:p>
        </p:txBody>
      </p:sp>
      <p:sp>
        <p:nvSpPr>
          <p:cNvPr id="5" name="TextBox 4"/>
          <p:cNvSpPr txBox="1"/>
          <p:nvPr/>
        </p:nvSpPr>
        <p:spPr>
          <a:xfrm>
            <a:off x="5276850" y="5159515"/>
            <a:ext cx="3581400" cy="646331"/>
          </a:xfrm>
          <a:prstGeom prst="rect">
            <a:avLst/>
          </a:prstGeom>
          <a:noFill/>
        </p:spPr>
        <p:txBody>
          <a:bodyPr wrap="square" rtlCol="0">
            <a:spAutoFit/>
          </a:bodyPr>
          <a:lstStyle/>
          <a:p>
            <a:r>
              <a:rPr lang="en-US" sz="3600" dirty="0">
                <a:latin typeface="Batang" panose="02030600000101010101" pitchFamily="18" charset="-127"/>
                <a:ea typeface="Batang" panose="02030600000101010101" pitchFamily="18" charset="-127"/>
              </a:rPr>
              <a:t>Surrender</a:t>
            </a:r>
          </a:p>
        </p:txBody>
      </p:sp>
      <p:sp>
        <p:nvSpPr>
          <p:cNvPr id="6" name="TextBox 5"/>
          <p:cNvSpPr txBox="1"/>
          <p:nvPr/>
        </p:nvSpPr>
        <p:spPr>
          <a:xfrm>
            <a:off x="4724400" y="4473715"/>
            <a:ext cx="3581400" cy="646331"/>
          </a:xfrm>
          <a:prstGeom prst="rect">
            <a:avLst/>
          </a:prstGeom>
          <a:noFill/>
        </p:spPr>
        <p:txBody>
          <a:bodyPr wrap="square" rtlCol="0">
            <a:spAutoFit/>
          </a:bodyPr>
          <a:lstStyle/>
          <a:p>
            <a:r>
              <a:rPr lang="en-US" sz="3600" dirty="0">
                <a:latin typeface="Batang" panose="02030600000101010101" pitchFamily="18" charset="-127"/>
                <a:ea typeface="Batang" panose="02030600000101010101" pitchFamily="18" charset="-127"/>
              </a:rPr>
              <a:t>Justification</a:t>
            </a:r>
          </a:p>
        </p:txBody>
      </p:sp>
      <p:cxnSp>
        <p:nvCxnSpPr>
          <p:cNvPr id="8" name="Straight Connector 7"/>
          <p:cNvCxnSpPr/>
          <p:nvPr/>
        </p:nvCxnSpPr>
        <p:spPr>
          <a:xfrm>
            <a:off x="1905000" y="1828800"/>
            <a:ext cx="3962400" cy="48006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590800" y="1639670"/>
            <a:ext cx="3581400" cy="646331"/>
          </a:xfrm>
          <a:prstGeom prst="rect">
            <a:avLst/>
          </a:prstGeom>
          <a:noFill/>
        </p:spPr>
        <p:txBody>
          <a:bodyPr wrap="square" rtlCol="0">
            <a:spAutoFit/>
          </a:bodyPr>
          <a:lstStyle/>
          <a:p>
            <a:r>
              <a:rPr lang="en-US" sz="3600" dirty="0">
                <a:latin typeface="Batang" panose="02030600000101010101" pitchFamily="18" charset="-127"/>
                <a:ea typeface="Batang" panose="02030600000101010101" pitchFamily="18" charset="-127"/>
              </a:rPr>
              <a:t>Sanctification</a:t>
            </a:r>
          </a:p>
        </p:txBody>
      </p:sp>
      <p:sp>
        <p:nvSpPr>
          <p:cNvPr id="14" name="TextBox 13"/>
          <p:cNvSpPr txBox="1"/>
          <p:nvPr/>
        </p:nvSpPr>
        <p:spPr>
          <a:xfrm>
            <a:off x="3733800" y="3087470"/>
            <a:ext cx="3581400" cy="646331"/>
          </a:xfrm>
          <a:prstGeom prst="rect">
            <a:avLst/>
          </a:prstGeom>
          <a:noFill/>
        </p:spPr>
        <p:txBody>
          <a:bodyPr wrap="square" rtlCol="0">
            <a:spAutoFit/>
          </a:bodyPr>
          <a:lstStyle/>
          <a:p>
            <a:r>
              <a:rPr lang="en-US" sz="3600" dirty="0">
                <a:latin typeface="Batang" panose="02030600000101010101" pitchFamily="18" charset="-127"/>
                <a:ea typeface="Batang" panose="02030600000101010101" pitchFamily="18" charset="-127"/>
              </a:rPr>
              <a:t>Love</a:t>
            </a:r>
          </a:p>
        </p:txBody>
      </p:sp>
      <p:sp>
        <p:nvSpPr>
          <p:cNvPr id="15" name="TextBox 14"/>
          <p:cNvSpPr txBox="1"/>
          <p:nvPr/>
        </p:nvSpPr>
        <p:spPr>
          <a:xfrm>
            <a:off x="3124200" y="2401670"/>
            <a:ext cx="3581400" cy="646331"/>
          </a:xfrm>
          <a:prstGeom prst="rect">
            <a:avLst/>
          </a:prstGeom>
          <a:noFill/>
        </p:spPr>
        <p:txBody>
          <a:bodyPr wrap="square" rtlCol="0">
            <a:spAutoFit/>
          </a:bodyPr>
          <a:lstStyle/>
          <a:p>
            <a:r>
              <a:rPr lang="en-US" sz="3600" dirty="0">
                <a:latin typeface="Batang" panose="02030600000101010101" pitchFamily="18" charset="-127"/>
                <a:ea typeface="Batang" panose="02030600000101010101" pitchFamily="18" charset="-127"/>
              </a:rPr>
              <a:t>Obedience</a:t>
            </a:r>
          </a:p>
        </p:txBody>
      </p:sp>
      <p:sp>
        <p:nvSpPr>
          <p:cNvPr id="16" name="TextBox 15"/>
          <p:cNvSpPr txBox="1"/>
          <p:nvPr/>
        </p:nvSpPr>
        <p:spPr>
          <a:xfrm>
            <a:off x="4191000" y="3787915"/>
            <a:ext cx="5943600" cy="646331"/>
          </a:xfrm>
          <a:prstGeom prst="rect">
            <a:avLst/>
          </a:prstGeom>
          <a:noFill/>
        </p:spPr>
        <p:txBody>
          <a:bodyPr wrap="square" rtlCol="0">
            <a:spAutoFit/>
          </a:bodyPr>
          <a:lstStyle/>
          <a:p>
            <a:r>
              <a:rPr lang="en-US" sz="3600" dirty="0">
                <a:latin typeface="Batang" panose="02030600000101010101" pitchFamily="18" charset="-127"/>
                <a:ea typeface="Batang" panose="02030600000101010101" pitchFamily="18" charset="-127"/>
              </a:rPr>
              <a:t>Holy Spirit/Conversion</a:t>
            </a:r>
          </a:p>
        </p:txBody>
      </p:sp>
      <p:sp>
        <p:nvSpPr>
          <p:cNvPr id="2" name="TextBox 1"/>
          <p:cNvSpPr txBox="1"/>
          <p:nvPr/>
        </p:nvSpPr>
        <p:spPr>
          <a:xfrm rot="3032814">
            <a:off x="152330" y="3970166"/>
            <a:ext cx="6224781" cy="830997"/>
          </a:xfrm>
          <a:prstGeom prst="rect">
            <a:avLst/>
          </a:prstGeom>
          <a:noFill/>
        </p:spPr>
        <p:txBody>
          <a:bodyPr wrap="none" rtlCol="0">
            <a:spAutoFit/>
          </a:bodyPr>
          <a:lstStyle/>
          <a:p>
            <a:r>
              <a:rPr lang="en-US" sz="4800" dirty="0" smtClean="0">
                <a:solidFill>
                  <a:srgbClr val="0070C0"/>
                </a:solidFill>
              </a:rPr>
              <a:t>Grace through Faith</a:t>
            </a:r>
            <a:endParaRPr lang="en-US" sz="4800" dirty="0">
              <a:solidFill>
                <a:srgbClr val="0070C0"/>
              </a:solidFill>
            </a:endParaRPr>
          </a:p>
        </p:txBody>
      </p:sp>
      <p:sp>
        <p:nvSpPr>
          <p:cNvPr id="11" name="Title 1"/>
          <p:cNvSpPr>
            <a:spLocks noGrp="1"/>
          </p:cNvSpPr>
          <p:nvPr>
            <p:ph type="title"/>
          </p:nvPr>
        </p:nvSpPr>
        <p:spPr>
          <a:xfrm>
            <a:off x="1308941" y="570072"/>
            <a:ext cx="8825659" cy="706964"/>
          </a:xfrm>
        </p:spPr>
        <p:txBody>
          <a:bodyPr/>
          <a:lstStyle/>
          <a:p>
            <a:r>
              <a:rPr lang="en-US" b="1" dirty="0" smtClean="0">
                <a:solidFill>
                  <a:srgbClr val="0070C0"/>
                </a:solidFill>
              </a:rPr>
              <a:t>Backbone of the Christian life</a:t>
            </a:r>
            <a:endParaRPr lang="en-US" b="1" dirty="0">
              <a:solidFill>
                <a:srgbClr val="0070C0"/>
              </a:solidFill>
            </a:endParaRPr>
          </a:p>
        </p:txBody>
      </p:sp>
    </p:spTree>
    <p:custDataLst>
      <p:tags r:id="rId1"/>
    </p:custDataLst>
    <p:extLst>
      <p:ext uri="{BB962C8B-B14F-4D97-AF65-F5344CB8AC3E}">
        <p14:creationId xmlns:p14="http://schemas.microsoft.com/office/powerpoint/2010/main" val="2979480508"/>
      </p:ext>
    </p:extLst>
  </p:cSld>
  <p:clrMapOvr>
    <a:masterClrMapping/>
  </p:clrMapOvr>
  <mc:AlternateContent xmlns:mc="http://schemas.openxmlformats.org/markup-compatibility/2006" xmlns:p14="http://schemas.microsoft.com/office/powerpoint/2010/main">
    <mc:Choice Requires="p14">
      <p:transition spd="slow" p14:dur="2000" advTm="56635"/>
    </mc:Choice>
    <mc:Fallback xmlns="">
      <p:transition spd="slow" advTm="5663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13" grpId="0"/>
      <p:bldP spid="14" grpId="0"/>
      <p:bldP spid="15" grpId="0"/>
      <p:bldP spid="16" grpId="0"/>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5829300" y="5845315"/>
            <a:ext cx="2796300" cy="646331"/>
          </a:xfrm>
          <a:prstGeom prst="rect">
            <a:avLst/>
          </a:prstGeom>
          <a:noFill/>
        </p:spPr>
        <p:txBody>
          <a:bodyPr wrap="square" rtlCol="0">
            <a:spAutoFit/>
          </a:bodyPr>
          <a:lstStyle/>
          <a:p>
            <a:r>
              <a:rPr lang="en-US" sz="3600" dirty="0" smtClean="0">
                <a:latin typeface="Batang" panose="02030600000101010101" pitchFamily="18" charset="-127"/>
                <a:ea typeface="Batang" panose="02030600000101010101" pitchFamily="18" charset="-127"/>
              </a:rPr>
              <a:t>Repentance</a:t>
            </a:r>
            <a:endParaRPr lang="en-US" sz="3600" dirty="0">
              <a:latin typeface="Batang" panose="02030600000101010101" pitchFamily="18" charset="-127"/>
              <a:ea typeface="Batang" panose="02030600000101010101" pitchFamily="18" charset="-127"/>
            </a:endParaRPr>
          </a:p>
        </p:txBody>
      </p:sp>
      <p:sp>
        <p:nvSpPr>
          <p:cNvPr id="6" name="TextBox 5"/>
          <p:cNvSpPr txBox="1"/>
          <p:nvPr/>
        </p:nvSpPr>
        <p:spPr>
          <a:xfrm>
            <a:off x="4724400" y="4473715"/>
            <a:ext cx="3581400" cy="646331"/>
          </a:xfrm>
          <a:prstGeom prst="rect">
            <a:avLst/>
          </a:prstGeom>
          <a:noFill/>
        </p:spPr>
        <p:txBody>
          <a:bodyPr wrap="square" rtlCol="0">
            <a:spAutoFit/>
          </a:bodyPr>
          <a:lstStyle/>
          <a:p>
            <a:r>
              <a:rPr lang="en-US" sz="3600" dirty="0">
                <a:latin typeface="Batang" panose="02030600000101010101" pitchFamily="18" charset="-127"/>
                <a:ea typeface="Batang" panose="02030600000101010101" pitchFamily="18" charset="-127"/>
              </a:rPr>
              <a:t>Justification</a:t>
            </a:r>
          </a:p>
        </p:txBody>
      </p:sp>
      <p:sp>
        <p:nvSpPr>
          <p:cNvPr id="14" name="TextBox 13"/>
          <p:cNvSpPr txBox="1"/>
          <p:nvPr/>
        </p:nvSpPr>
        <p:spPr>
          <a:xfrm>
            <a:off x="5276850" y="5162551"/>
            <a:ext cx="3581400" cy="646331"/>
          </a:xfrm>
          <a:prstGeom prst="rect">
            <a:avLst/>
          </a:prstGeom>
          <a:noFill/>
        </p:spPr>
        <p:txBody>
          <a:bodyPr wrap="square" rtlCol="0">
            <a:spAutoFit/>
          </a:bodyPr>
          <a:lstStyle/>
          <a:p>
            <a:r>
              <a:rPr lang="en-US" sz="3600" dirty="0">
                <a:solidFill>
                  <a:srgbClr val="FF0000"/>
                </a:solidFill>
                <a:latin typeface="Batang" panose="02030600000101010101" pitchFamily="18" charset="-127"/>
                <a:ea typeface="Batang" panose="02030600000101010101" pitchFamily="18" charset="-127"/>
              </a:rPr>
              <a:t>Surrender</a:t>
            </a:r>
          </a:p>
        </p:txBody>
      </p:sp>
      <p:sp>
        <p:nvSpPr>
          <p:cNvPr id="13" name="TextBox 12"/>
          <p:cNvSpPr txBox="1"/>
          <p:nvPr/>
        </p:nvSpPr>
        <p:spPr>
          <a:xfrm>
            <a:off x="2590800" y="1639670"/>
            <a:ext cx="3581400" cy="646331"/>
          </a:xfrm>
          <a:prstGeom prst="rect">
            <a:avLst/>
          </a:prstGeom>
          <a:noFill/>
        </p:spPr>
        <p:txBody>
          <a:bodyPr wrap="square" rtlCol="0">
            <a:spAutoFit/>
          </a:bodyPr>
          <a:lstStyle/>
          <a:p>
            <a:r>
              <a:rPr lang="en-US" sz="3600" dirty="0">
                <a:latin typeface="Batang" panose="02030600000101010101" pitchFamily="18" charset="-127"/>
                <a:ea typeface="Batang" panose="02030600000101010101" pitchFamily="18" charset="-127"/>
              </a:rPr>
              <a:t>Sanctification</a:t>
            </a:r>
          </a:p>
        </p:txBody>
      </p:sp>
      <p:sp>
        <p:nvSpPr>
          <p:cNvPr id="15" name="TextBox 14"/>
          <p:cNvSpPr txBox="1"/>
          <p:nvPr/>
        </p:nvSpPr>
        <p:spPr>
          <a:xfrm>
            <a:off x="3733800" y="3087470"/>
            <a:ext cx="3581400" cy="646331"/>
          </a:xfrm>
          <a:prstGeom prst="rect">
            <a:avLst/>
          </a:prstGeom>
          <a:noFill/>
        </p:spPr>
        <p:txBody>
          <a:bodyPr wrap="square" rtlCol="0">
            <a:spAutoFit/>
          </a:bodyPr>
          <a:lstStyle/>
          <a:p>
            <a:r>
              <a:rPr lang="en-US" sz="3600" dirty="0">
                <a:latin typeface="Batang" panose="02030600000101010101" pitchFamily="18" charset="-127"/>
                <a:ea typeface="Batang" panose="02030600000101010101" pitchFamily="18" charset="-127"/>
              </a:rPr>
              <a:t>Love</a:t>
            </a:r>
          </a:p>
        </p:txBody>
      </p:sp>
      <p:sp>
        <p:nvSpPr>
          <p:cNvPr id="16" name="TextBox 15"/>
          <p:cNvSpPr txBox="1"/>
          <p:nvPr/>
        </p:nvSpPr>
        <p:spPr>
          <a:xfrm>
            <a:off x="3124200" y="2401670"/>
            <a:ext cx="3581400" cy="646331"/>
          </a:xfrm>
          <a:prstGeom prst="rect">
            <a:avLst/>
          </a:prstGeom>
          <a:noFill/>
        </p:spPr>
        <p:txBody>
          <a:bodyPr wrap="square" rtlCol="0">
            <a:spAutoFit/>
          </a:bodyPr>
          <a:lstStyle/>
          <a:p>
            <a:r>
              <a:rPr lang="en-US" sz="3600" dirty="0">
                <a:latin typeface="Batang" panose="02030600000101010101" pitchFamily="18" charset="-127"/>
                <a:ea typeface="Batang" panose="02030600000101010101" pitchFamily="18" charset="-127"/>
              </a:rPr>
              <a:t>Obedience</a:t>
            </a:r>
          </a:p>
        </p:txBody>
      </p:sp>
      <p:sp>
        <p:nvSpPr>
          <p:cNvPr id="17" name="TextBox 16"/>
          <p:cNvSpPr txBox="1"/>
          <p:nvPr/>
        </p:nvSpPr>
        <p:spPr>
          <a:xfrm>
            <a:off x="4191000" y="3787915"/>
            <a:ext cx="5943600" cy="646331"/>
          </a:xfrm>
          <a:prstGeom prst="rect">
            <a:avLst/>
          </a:prstGeom>
          <a:noFill/>
        </p:spPr>
        <p:txBody>
          <a:bodyPr wrap="square" rtlCol="0">
            <a:spAutoFit/>
          </a:bodyPr>
          <a:lstStyle/>
          <a:p>
            <a:r>
              <a:rPr lang="en-US" sz="3600" dirty="0">
                <a:latin typeface="Batang" panose="02030600000101010101" pitchFamily="18" charset="-127"/>
                <a:ea typeface="Batang" panose="02030600000101010101" pitchFamily="18" charset="-127"/>
              </a:rPr>
              <a:t>Holy Spirit/Conversion</a:t>
            </a:r>
          </a:p>
        </p:txBody>
      </p:sp>
      <p:cxnSp>
        <p:nvCxnSpPr>
          <p:cNvPr id="18" name="Straight Connector 17"/>
          <p:cNvCxnSpPr/>
          <p:nvPr/>
        </p:nvCxnSpPr>
        <p:spPr>
          <a:xfrm>
            <a:off x="1905000" y="1828800"/>
            <a:ext cx="3962400" cy="48006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10" name="Title 1"/>
          <p:cNvSpPr>
            <a:spLocks noGrp="1"/>
          </p:cNvSpPr>
          <p:nvPr>
            <p:ph type="title"/>
          </p:nvPr>
        </p:nvSpPr>
        <p:spPr>
          <a:xfrm>
            <a:off x="1308941" y="570072"/>
            <a:ext cx="8825659" cy="706964"/>
          </a:xfrm>
        </p:spPr>
        <p:txBody>
          <a:bodyPr/>
          <a:lstStyle/>
          <a:p>
            <a:r>
              <a:rPr lang="en-US" b="1" dirty="0" smtClean="0">
                <a:solidFill>
                  <a:srgbClr val="0070C0"/>
                </a:solidFill>
              </a:rPr>
              <a:t>Backbone of the Christian life</a:t>
            </a:r>
            <a:endParaRPr lang="en-US" b="1" dirty="0">
              <a:solidFill>
                <a:srgbClr val="0070C0"/>
              </a:solidFill>
            </a:endParaRPr>
          </a:p>
        </p:txBody>
      </p:sp>
      <p:sp>
        <p:nvSpPr>
          <p:cNvPr id="12" name="TextBox 11"/>
          <p:cNvSpPr txBox="1"/>
          <p:nvPr/>
        </p:nvSpPr>
        <p:spPr>
          <a:xfrm rot="3032814">
            <a:off x="152330" y="3970166"/>
            <a:ext cx="6224781" cy="830997"/>
          </a:xfrm>
          <a:prstGeom prst="rect">
            <a:avLst/>
          </a:prstGeom>
          <a:noFill/>
        </p:spPr>
        <p:txBody>
          <a:bodyPr wrap="none" rtlCol="0">
            <a:spAutoFit/>
          </a:bodyPr>
          <a:lstStyle/>
          <a:p>
            <a:r>
              <a:rPr lang="en-US" sz="4800" dirty="0" smtClean="0">
                <a:solidFill>
                  <a:srgbClr val="0070C0"/>
                </a:solidFill>
              </a:rPr>
              <a:t>Grace through Faith</a:t>
            </a:r>
            <a:endParaRPr lang="en-US" sz="4800" dirty="0">
              <a:solidFill>
                <a:srgbClr val="0070C0"/>
              </a:solidFill>
            </a:endParaRPr>
          </a:p>
        </p:txBody>
      </p:sp>
    </p:spTree>
    <p:custDataLst>
      <p:tags r:id="rId1"/>
    </p:custDataLst>
    <p:extLst>
      <p:ext uri="{BB962C8B-B14F-4D97-AF65-F5344CB8AC3E}">
        <p14:creationId xmlns:p14="http://schemas.microsoft.com/office/powerpoint/2010/main" val="243438638"/>
      </p:ext>
    </p:extLst>
  </p:cSld>
  <p:clrMapOvr>
    <a:masterClrMapping/>
  </p:clrMapOvr>
  <mc:AlternateContent xmlns:mc="http://schemas.openxmlformats.org/markup-compatibility/2006" xmlns:p14="http://schemas.microsoft.com/office/powerpoint/2010/main">
    <mc:Choice Requires="p14">
      <p:transition spd="slow" p14:dur="2000" advTm="111019"/>
    </mc:Choice>
    <mc:Fallback xmlns="">
      <p:transition spd="slow" advTm="11101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 1.48148E-6 L 0.28542 0.00023 " pathEditMode="relative" rAng="0" ptsTypes="AA">
                                      <p:cBhvr>
                                        <p:cTn id="6" dur="2000" fill="hold"/>
                                        <p:tgtEl>
                                          <p:spTgt spid="14"/>
                                        </p:tgtEl>
                                        <p:attrNameLst>
                                          <p:attrName>ppt_x</p:attrName>
                                          <p:attrName>ppt_y</p:attrName>
                                        </p:attrNameLst>
                                      </p:cBhvr>
                                      <p:rCtr x="1427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5829299" y="5845315"/>
            <a:ext cx="2820647" cy="646331"/>
          </a:xfrm>
          <a:prstGeom prst="rect">
            <a:avLst/>
          </a:prstGeom>
          <a:noFill/>
        </p:spPr>
        <p:txBody>
          <a:bodyPr wrap="square" rtlCol="0">
            <a:spAutoFit/>
          </a:bodyPr>
          <a:lstStyle/>
          <a:p>
            <a:r>
              <a:rPr lang="en-US" sz="3600" dirty="0" smtClean="0">
                <a:latin typeface="Batang" panose="02030600000101010101" pitchFamily="18" charset="-127"/>
                <a:ea typeface="Batang" panose="02030600000101010101" pitchFamily="18" charset="-127"/>
              </a:rPr>
              <a:t>Repentance</a:t>
            </a:r>
            <a:endParaRPr lang="en-US" sz="3600" dirty="0">
              <a:latin typeface="Batang" panose="02030600000101010101" pitchFamily="18" charset="-127"/>
              <a:ea typeface="Batang" panose="02030600000101010101" pitchFamily="18" charset="-127"/>
            </a:endParaRPr>
          </a:p>
        </p:txBody>
      </p:sp>
      <p:sp>
        <p:nvSpPr>
          <p:cNvPr id="6" name="TextBox 5"/>
          <p:cNvSpPr txBox="1"/>
          <p:nvPr/>
        </p:nvSpPr>
        <p:spPr>
          <a:xfrm rot="20199216">
            <a:off x="3676145" y="5604693"/>
            <a:ext cx="3581400" cy="646331"/>
          </a:xfrm>
          <a:prstGeom prst="rect">
            <a:avLst/>
          </a:prstGeom>
          <a:noFill/>
        </p:spPr>
        <p:txBody>
          <a:bodyPr wrap="square" rtlCol="0">
            <a:spAutoFit/>
          </a:bodyPr>
          <a:lstStyle/>
          <a:p>
            <a:r>
              <a:rPr lang="en-US" sz="3600" dirty="0">
                <a:latin typeface="Batang" panose="02030600000101010101" pitchFamily="18" charset="-127"/>
                <a:ea typeface="Batang" panose="02030600000101010101" pitchFamily="18" charset="-127"/>
              </a:rPr>
              <a:t>Justification</a:t>
            </a:r>
          </a:p>
        </p:txBody>
      </p:sp>
      <p:sp>
        <p:nvSpPr>
          <p:cNvPr id="7" name="TextBox 6"/>
          <p:cNvSpPr txBox="1"/>
          <p:nvPr/>
        </p:nvSpPr>
        <p:spPr>
          <a:xfrm rot="1062221">
            <a:off x="5448301" y="5316078"/>
            <a:ext cx="3581400" cy="646331"/>
          </a:xfrm>
          <a:prstGeom prst="rect">
            <a:avLst/>
          </a:prstGeom>
          <a:noFill/>
        </p:spPr>
        <p:txBody>
          <a:bodyPr wrap="square" rtlCol="0">
            <a:spAutoFit/>
          </a:bodyPr>
          <a:lstStyle/>
          <a:p>
            <a:r>
              <a:rPr lang="en-US" sz="3600" dirty="0">
                <a:latin typeface="Batang" panose="02030600000101010101" pitchFamily="18" charset="-127"/>
                <a:ea typeface="Batang" panose="02030600000101010101" pitchFamily="18" charset="-127"/>
              </a:rPr>
              <a:t>Holy Spirit</a:t>
            </a:r>
          </a:p>
        </p:txBody>
      </p:sp>
      <p:sp>
        <p:nvSpPr>
          <p:cNvPr id="9" name="TextBox 8"/>
          <p:cNvSpPr txBox="1"/>
          <p:nvPr/>
        </p:nvSpPr>
        <p:spPr>
          <a:xfrm rot="20914637">
            <a:off x="2312276" y="5634830"/>
            <a:ext cx="3581400" cy="646331"/>
          </a:xfrm>
          <a:prstGeom prst="rect">
            <a:avLst/>
          </a:prstGeom>
          <a:noFill/>
        </p:spPr>
        <p:txBody>
          <a:bodyPr wrap="square" rtlCol="0">
            <a:spAutoFit/>
          </a:bodyPr>
          <a:lstStyle/>
          <a:p>
            <a:r>
              <a:rPr lang="en-US" sz="3600" dirty="0">
                <a:latin typeface="Batang" panose="02030600000101010101" pitchFamily="18" charset="-127"/>
                <a:ea typeface="Batang" panose="02030600000101010101" pitchFamily="18" charset="-127"/>
              </a:rPr>
              <a:t>Conversion</a:t>
            </a:r>
          </a:p>
        </p:txBody>
      </p:sp>
      <p:sp>
        <p:nvSpPr>
          <p:cNvPr id="10" name="TextBox 9"/>
          <p:cNvSpPr txBox="1"/>
          <p:nvPr/>
        </p:nvSpPr>
        <p:spPr>
          <a:xfrm rot="577601">
            <a:off x="4466973" y="5383365"/>
            <a:ext cx="3581400" cy="646331"/>
          </a:xfrm>
          <a:prstGeom prst="rect">
            <a:avLst/>
          </a:prstGeom>
          <a:noFill/>
        </p:spPr>
        <p:txBody>
          <a:bodyPr wrap="square" rtlCol="0">
            <a:spAutoFit/>
          </a:bodyPr>
          <a:lstStyle/>
          <a:p>
            <a:r>
              <a:rPr lang="en-US" sz="3600" dirty="0">
                <a:latin typeface="Batang" panose="02030600000101010101" pitchFamily="18" charset="-127"/>
                <a:ea typeface="Batang" panose="02030600000101010101" pitchFamily="18" charset="-127"/>
              </a:rPr>
              <a:t>Love</a:t>
            </a:r>
          </a:p>
        </p:txBody>
      </p:sp>
      <p:sp>
        <p:nvSpPr>
          <p:cNvPr id="11" name="TextBox 10"/>
          <p:cNvSpPr txBox="1"/>
          <p:nvPr/>
        </p:nvSpPr>
        <p:spPr>
          <a:xfrm rot="19833940">
            <a:off x="2726854" y="4763788"/>
            <a:ext cx="3581400" cy="646331"/>
          </a:xfrm>
          <a:prstGeom prst="rect">
            <a:avLst/>
          </a:prstGeom>
          <a:noFill/>
        </p:spPr>
        <p:txBody>
          <a:bodyPr wrap="square" rtlCol="0">
            <a:spAutoFit/>
          </a:bodyPr>
          <a:lstStyle/>
          <a:p>
            <a:r>
              <a:rPr lang="en-US" sz="3600" dirty="0">
                <a:latin typeface="Batang" panose="02030600000101010101" pitchFamily="18" charset="-127"/>
                <a:ea typeface="Batang" panose="02030600000101010101" pitchFamily="18" charset="-127"/>
              </a:rPr>
              <a:t>Obedience</a:t>
            </a:r>
          </a:p>
        </p:txBody>
      </p:sp>
      <p:sp>
        <p:nvSpPr>
          <p:cNvPr id="12" name="TextBox 11"/>
          <p:cNvSpPr txBox="1"/>
          <p:nvPr/>
        </p:nvSpPr>
        <p:spPr>
          <a:xfrm rot="1222321">
            <a:off x="3580905" y="4313115"/>
            <a:ext cx="3581400" cy="646331"/>
          </a:xfrm>
          <a:prstGeom prst="rect">
            <a:avLst/>
          </a:prstGeom>
          <a:noFill/>
        </p:spPr>
        <p:txBody>
          <a:bodyPr wrap="square" rtlCol="0">
            <a:spAutoFit/>
          </a:bodyPr>
          <a:lstStyle/>
          <a:p>
            <a:r>
              <a:rPr lang="en-US" sz="3600" dirty="0">
                <a:latin typeface="Batang" panose="02030600000101010101" pitchFamily="18" charset="-127"/>
                <a:ea typeface="Batang" panose="02030600000101010101" pitchFamily="18" charset="-127"/>
              </a:rPr>
              <a:t>Sanctification</a:t>
            </a:r>
          </a:p>
        </p:txBody>
      </p:sp>
      <p:sp>
        <p:nvSpPr>
          <p:cNvPr id="14" name="TextBox 13"/>
          <p:cNvSpPr txBox="1"/>
          <p:nvPr/>
        </p:nvSpPr>
        <p:spPr>
          <a:xfrm>
            <a:off x="7893268" y="5162551"/>
            <a:ext cx="3581400" cy="646331"/>
          </a:xfrm>
          <a:prstGeom prst="rect">
            <a:avLst/>
          </a:prstGeom>
          <a:noFill/>
        </p:spPr>
        <p:txBody>
          <a:bodyPr wrap="square" rtlCol="0">
            <a:spAutoFit/>
          </a:bodyPr>
          <a:lstStyle/>
          <a:p>
            <a:r>
              <a:rPr lang="en-US" sz="3600" dirty="0">
                <a:solidFill>
                  <a:srgbClr val="FF0000"/>
                </a:solidFill>
                <a:latin typeface="Batang" panose="02030600000101010101" pitchFamily="18" charset="-127"/>
                <a:ea typeface="Batang" panose="02030600000101010101" pitchFamily="18" charset="-127"/>
              </a:rPr>
              <a:t>Surrender</a:t>
            </a:r>
          </a:p>
        </p:txBody>
      </p:sp>
      <p:cxnSp>
        <p:nvCxnSpPr>
          <p:cNvPr id="13" name="Straight Connector 12"/>
          <p:cNvCxnSpPr/>
          <p:nvPr/>
        </p:nvCxnSpPr>
        <p:spPr>
          <a:xfrm>
            <a:off x="1905000" y="1828800"/>
            <a:ext cx="3962400" cy="48006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15" name="Title 1"/>
          <p:cNvSpPr>
            <a:spLocks noGrp="1"/>
          </p:cNvSpPr>
          <p:nvPr>
            <p:ph type="title"/>
          </p:nvPr>
        </p:nvSpPr>
        <p:spPr>
          <a:xfrm>
            <a:off x="1308941" y="570072"/>
            <a:ext cx="8825659" cy="706964"/>
          </a:xfrm>
        </p:spPr>
        <p:txBody>
          <a:bodyPr/>
          <a:lstStyle/>
          <a:p>
            <a:r>
              <a:rPr lang="en-US" b="1" dirty="0" smtClean="0">
                <a:solidFill>
                  <a:srgbClr val="0070C0"/>
                </a:solidFill>
              </a:rPr>
              <a:t>Backbone of the Christian life</a:t>
            </a:r>
            <a:endParaRPr lang="en-US" b="1" dirty="0">
              <a:solidFill>
                <a:srgbClr val="0070C0"/>
              </a:solidFill>
            </a:endParaRPr>
          </a:p>
        </p:txBody>
      </p:sp>
    </p:spTree>
    <p:extLst>
      <p:ext uri="{BB962C8B-B14F-4D97-AF65-F5344CB8AC3E}">
        <p14:creationId xmlns:p14="http://schemas.microsoft.com/office/powerpoint/2010/main" val="3691589743"/>
      </p:ext>
    </p:extLst>
  </p:cSld>
  <p:clrMapOvr>
    <a:masterClrMapping/>
  </p:clrMapOvr>
  <mc:AlternateContent xmlns:mc="http://schemas.openxmlformats.org/markup-compatibility/2006" xmlns:p14="http://schemas.microsoft.com/office/powerpoint/2010/main">
    <mc:Choice Requires="p14">
      <p:transition spd="slow" p14:dur="2000" advTm="43520"/>
    </mc:Choice>
    <mc:Fallback xmlns="">
      <p:transition spd="slow" advTm="4352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Phrase</a:t>
            </a:r>
            <a:endParaRPr lang="en-US" dirty="0"/>
          </a:p>
        </p:txBody>
      </p:sp>
      <p:sp>
        <p:nvSpPr>
          <p:cNvPr id="3" name="Content Placeholder 2"/>
          <p:cNvSpPr>
            <a:spLocks noGrp="1"/>
          </p:cNvSpPr>
          <p:nvPr>
            <p:ph idx="1"/>
          </p:nvPr>
        </p:nvSpPr>
        <p:spPr>
          <a:xfrm>
            <a:off x="678873" y="2798618"/>
            <a:ext cx="6602037" cy="4059382"/>
          </a:xfrm>
        </p:spPr>
        <p:txBody>
          <a:bodyPr>
            <a:normAutofit/>
          </a:bodyPr>
          <a:lstStyle/>
          <a:p>
            <a:pPr marL="0" indent="0">
              <a:buNone/>
            </a:pPr>
            <a:r>
              <a:rPr lang="en-US" sz="3600" dirty="0" smtClean="0"/>
              <a:t>Only </a:t>
            </a:r>
            <a:r>
              <a:rPr lang="en-US" sz="3600" dirty="0"/>
              <a:t>God can </a:t>
            </a:r>
            <a:r>
              <a:rPr lang="en-US" sz="3600" dirty="0" smtClean="0"/>
              <a:t>do it.</a:t>
            </a:r>
          </a:p>
          <a:p>
            <a:pPr marL="0" indent="0">
              <a:buNone/>
            </a:pPr>
            <a:r>
              <a:rPr lang="en-US" sz="3600" dirty="0" smtClean="0"/>
              <a:t>Only </a:t>
            </a:r>
            <a:r>
              <a:rPr lang="en-US" sz="3600" dirty="0"/>
              <a:t>I can let Him</a:t>
            </a:r>
            <a:r>
              <a:rPr lang="en-US" sz="3600" dirty="0" smtClean="0"/>
              <a:t>. </a:t>
            </a:r>
          </a:p>
          <a:p>
            <a:pPr marL="0" indent="0">
              <a:buNone/>
            </a:pPr>
            <a:r>
              <a:rPr lang="en-US" sz="3600" dirty="0" smtClean="0"/>
              <a:t>Self is the problem. </a:t>
            </a:r>
          </a:p>
          <a:p>
            <a:pPr marL="0" indent="0">
              <a:buNone/>
            </a:pPr>
            <a:r>
              <a:rPr lang="en-US" sz="3600" dirty="0" smtClean="0"/>
              <a:t>The Holy Spirit is the Solution. </a:t>
            </a:r>
          </a:p>
          <a:p>
            <a:pPr marL="0" indent="0">
              <a:buNone/>
            </a:pPr>
            <a:r>
              <a:rPr lang="en-US" sz="3600" dirty="0" smtClean="0"/>
              <a:t>Surrender is the key.</a:t>
            </a:r>
            <a:endParaRPr lang="en-US" sz="3600" dirty="0"/>
          </a:p>
          <a:p>
            <a:endParaRPr lang="en-US" sz="3600"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80910" y="3166110"/>
            <a:ext cx="4479357" cy="3337560"/>
          </a:xfrm>
          <a:prstGeom prst="rect">
            <a:avLst/>
          </a:prstGeom>
        </p:spPr>
      </p:pic>
    </p:spTree>
    <p:extLst>
      <p:ext uri="{BB962C8B-B14F-4D97-AF65-F5344CB8AC3E}">
        <p14:creationId xmlns:p14="http://schemas.microsoft.com/office/powerpoint/2010/main" val="20807159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7717" y="-144370"/>
            <a:ext cx="12849717" cy="8566478"/>
          </a:xfrm>
          <a:prstGeom prst="rect">
            <a:avLst/>
          </a:prstGeom>
        </p:spPr>
      </p:pic>
      <p:sp>
        <p:nvSpPr>
          <p:cNvPr id="2" name="Title 1"/>
          <p:cNvSpPr>
            <a:spLocks noGrp="1"/>
          </p:cNvSpPr>
          <p:nvPr>
            <p:ph type="ctrTitle"/>
          </p:nvPr>
        </p:nvSpPr>
        <p:spPr>
          <a:xfrm>
            <a:off x="4602479" y="1817793"/>
            <a:ext cx="6995161" cy="2677648"/>
          </a:xfrm>
        </p:spPr>
        <p:txBody>
          <a:bodyPr/>
          <a:lstStyle/>
          <a:p>
            <a:r>
              <a:rPr lang="en-US" dirty="0" smtClean="0"/>
              <a:t>Drowning in the Will of the Almighty</a:t>
            </a:r>
            <a:endParaRPr lang="en-US" dirty="0"/>
          </a:p>
        </p:txBody>
      </p:sp>
      <p:sp>
        <p:nvSpPr>
          <p:cNvPr id="4" name="TextBox 3"/>
          <p:cNvSpPr txBox="1"/>
          <p:nvPr/>
        </p:nvSpPr>
        <p:spPr>
          <a:xfrm>
            <a:off x="8229600" y="5715000"/>
            <a:ext cx="2343911" cy="461665"/>
          </a:xfrm>
          <a:prstGeom prst="rect">
            <a:avLst/>
          </a:prstGeom>
          <a:noFill/>
        </p:spPr>
        <p:txBody>
          <a:bodyPr wrap="none" rtlCol="0">
            <a:spAutoFit/>
          </a:bodyPr>
          <a:lstStyle/>
          <a:p>
            <a:r>
              <a:rPr lang="en-US" sz="2400" dirty="0" smtClean="0">
                <a:solidFill>
                  <a:schemeClr val="bg1"/>
                </a:solidFill>
              </a:rPr>
              <a:t>delighting.org</a:t>
            </a:r>
            <a:endParaRPr lang="en-US" sz="2400" dirty="0">
              <a:solidFill>
                <a:schemeClr val="bg1"/>
              </a:solidFill>
            </a:endParaRPr>
          </a:p>
        </p:txBody>
      </p:sp>
    </p:spTree>
    <p:extLst>
      <p:ext uri="{BB962C8B-B14F-4D97-AF65-F5344CB8AC3E}">
        <p14:creationId xmlns:p14="http://schemas.microsoft.com/office/powerpoint/2010/main" val="367283118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440" y="-297181"/>
            <a:ext cx="12584430" cy="9376633"/>
          </a:xfrm>
          <a:prstGeom prst="rect">
            <a:avLst/>
          </a:prstGeom>
        </p:spPr>
      </p:pic>
      <p:sp>
        <p:nvSpPr>
          <p:cNvPr id="3" name="Content Placeholder 2"/>
          <p:cNvSpPr>
            <a:spLocks noGrp="1"/>
          </p:cNvSpPr>
          <p:nvPr>
            <p:ph idx="1"/>
          </p:nvPr>
        </p:nvSpPr>
        <p:spPr>
          <a:xfrm>
            <a:off x="1020534" y="557266"/>
            <a:ext cx="10412729" cy="2082800"/>
          </a:xfrm>
        </p:spPr>
        <p:txBody>
          <a:bodyPr/>
          <a:lstStyle/>
          <a:p>
            <a:pPr marL="0" indent="0">
              <a:buNone/>
            </a:pPr>
            <a:r>
              <a:rPr lang="en-US" sz="3200" dirty="0">
                <a:solidFill>
                  <a:schemeClr val="bg1"/>
                </a:solidFill>
              </a:rPr>
              <a:t>“If all were willing, all would be filled with the Spirit.” </a:t>
            </a:r>
            <a:r>
              <a:rPr lang="en-US" dirty="0" smtClean="0">
                <a:solidFill>
                  <a:schemeClr val="bg1"/>
                </a:solidFill>
              </a:rPr>
              <a:t>	</a:t>
            </a:r>
          </a:p>
          <a:p>
            <a:pPr marL="0" indent="0">
              <a:buNone/>
            </a:pPr>
            <a:r>
              <a:rPr lang="en-US" dirty="0">
                <a:solidFill>
                  <a:schemeClr val="bg1"/>
                </a:solidFill>
              </a:rPr>
              <a:t>	</a:t>
            </a:r>
            <a:r>
              <a:rPr lang="en-US" dirty="0" smtClean="0">
                <a:solidFill>
                  <a:schemeClr val="bg1"/>
                </a:solidFill>
              </a:rPr>
              <a:t>							Acts of the Apostles, p. 50</a:t>
            </a:r>
            <a:endParaRPr lang="en-US" dirty="0">
              <a:solidFill>
                <a:schemeClr val="bg1"/>
              </a:solidFill>
            </a:endParaRPr>
          </a:p>
        </p:txBody>
      </p:sp>
    </p:spTree>
    <p:extLst>
      <p:ext uri="{BB962C8B-B14F-4D97-AF65-F5344CB8AC3E}">
        <p14:creationId xmlns:p14="http://schemas.microsoft.com/office/powerpoint/2010/main" val="2236160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Conversion is rare</a:t>
            </a:r>
            <a:endParaRPr lang="en-US" dirty="0"/>
          </a:p>
        </p:txBody>
      </p:sp>
      <p:sp>
        <p:nvSpPr>
          <p:cNvPr id="3" name="Content Placeholder 2"/>
          <p:cNvSpPr>
            <a:spLocks noGrp="1"/>
          </p:cNvSpPr>
          <p:nvPr>
            <p:ph idx="1"/>
          </p:nvPr>
        </p:nvSpPr>
        <p:spPr>
          <a:xfrm>
            <a:off x="1154954" y="2603500"/>
            <a:ext cx="10572226" cy="4083050"/>
          </a:xfrm>
        </p:spPr>
        <p:txBody>
          <a:bodyPr>
            <a:normAutofit/>
          </a:bodyPr>
          <a:lstStyle/>
          <a:p>
            <a:pPr marL="0" indent="0">
              <a:buNone/>
            </a:pPr>
            <a:r>
              <a:rPr lang="en-US" sz="3000" dirty="0" smtClean="0"/>
              <a:t>“The </a:t>
            </a:r>
            <a:r>
              <a:rPr lang="en-US" sz="3000" dirty="0"/>
              <a:t>new birth is a </a:t>
            </a:r>
            <a:r>
              <a:rPr lang="en-US" sz="3000" b="1" dirty="0">
                <a:solidFill>
                  <a:srgbClr val="FF0000"/>
                </a:solidFill>
              </a:rPr>
              <a:t>rare</a:t>
            </a:r>
            <a:r>
              <a:rPr lang="en-US" sz="3000" dirty="0">
                <a:solidFill>
                  <a:srgbClr val="FF0000"/>
                </a:solidFill>
              </a:rPr>
              <a:t> </a:t>
            </a:r>
            <a:r>
              <a:rPr lang="en-US" sz="3000" dirty="0"/>
              <a:t>experience in this age of the world. This is the reason why there are so many perplexities in the churches. Many, so many, who assume the name of Christ are unsanctified and unholy. They have been baptized, but they were </a:t>
            </a:r>
            <a:r>
              <a:rPr lang="en-US" sz="3000" b="1" dirty="0">
                <a:solidFill>
                  <a:srgbClr val="0070C0"/>
                </a:solidFill>
              </a:rPr>
              <a:t>buried alive</a:t>
            </a:r>
            <a:r>
              <a:rPr lang="en-US" sz="3000" dirty="0"/>
              <a:t>. </a:t>
            </a:r>
            <a:r>
              <a:rPr lang="en-US" sz="3000" b="1" dirty="0">
                <a:solidFill>
                  <a:srgbClr val="FF0000"/>
                </a:solidFill>
              </a:rPr>
              <a:t>Self did not die</a:t>
            </a:r>
            <a:r>
              <a:rPr lang="en-US" sz="3000" dirty="0"/>
              <a:t>, and therefore they did not rise to newness of life in Christ</a:t>
            </a:r>
            <a:r>
              <a:rPr lang="en-US" sz="3000" dirty="0" smtClean="0"/>
              <a:t>.”</a:t>
            </a:r>
          </a:p>
          <a:p>
            <a:pPr marL="0" indent="0">
              <a:buNone/>
            </a:pPr>
            <a:r>
              <a:rPr lang="en-US" dirty="0"/>
              <a:t>	</a:t>
            </a:r>
            <a:r>
              <a:rPr lang="en-US" dirty="0" smtClean="0"/>
              <a:t>-- </a:t>
            </a:r>
            <a:r>
              <a:rPr lang="en-US" sz="2400" dirty="0" smtClean="0"/>
              <a:t>Manuscript Release </a:t>
            </a:r>
            <a:r>
              <a:rPr lang="en-US" sz="2400" dirty="0"/>
              <a:t>148, </a:t>
            </a:r>
            <a:r>
              <a:rPr lang="en-US" sz="2400" dirty="0" smtClean="0"/>
              <a:t>1897</a:t>
            </a:r>
            <a:endParaRPr lang="en-US" sz="2400" dirty="0"/>
          </a:p>
        </p:txBody>
      </p:sp>
    </p:spTree>
    <p:extLst>
      <p:ext uri="{BB962C8B-B14F-4D97-AF65-F5344CB8AC3E}">
        <p14:creationId xmlns:p14="http://schemas.microsoft.com/office/powerpoint/2010/main" val="625902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Conversion misunderstood</a:t>
            </a:r>
            <a:endParaRPr lang="en-US" dirty="0"/>
          </a:p>
        </p:txBody>
      </p:sp>
      <p:sp>
        <p:nvSpPr>
          <p:cNvPr id="3" name="Content Placeholder 2"/>
          <p:cNvSpPr>
            <a:spLocks noGrp="1"/>
          </p:cNvSpPr>
          <p:nvPr>
            <p:ph idx="1"/>
          </p:nvPr>
        </p:nvSpPr>
        <p:spPr>
          <a:xfrm>
            <a:off x="1154954" y="2603500"/>
            <a:ext cx="10080736" cy="3854450"/>
          </a:xfrm>
        </p:spPr>
        <p:txBody>
          <a:bodyPr>
            <a:normAutofit lnSpcReduction="10000"/>
          </a:bodyPr>
          <a:lstStyle/>
          <a:p>
            <a:pPr marL="0" indent="0">
              <a:buNone/>
            </a:pPr>
            <a:r>
              <a:rPr lang="en-US" sz="2800" dirty="0" smtClean="0"/>
              <a:t>“Many </a:t>
            </a:r>
            <a:r>
              <a:rPr lang="en-US" sz="2800" dirty="0"/>
              <a:t>who speak to others of the need of a new heart do not themselves know what is meant by these words. The youth especially stumble over this phrase, ‘a new heart.’ </a:t>
            </a:r>
            <a:r>
              <a:rPr lang="en-US" sz="2800" b="1" dirty="0">
                <a:solidFill>
                  <a:srgbClr val="0070C0"/>
                </a:solidFill>
              </a:rPr>
              <a:t>They do not know what it means</a:t>
            </a:r>
            <a:r>
              <a:rPr lang="en-US" sz="2800" dirty="0"/>
              <a:t>. They look for a special change to take place in their feelings. This they term conversion. Over this error thousands have stumbled to ruin, not understanding the expression, </a:t>
            </a:r>
            <a:r>
              <a:rPr lang="en-US" sz="2800" dirty="0" smtClean="0"/>
              <a:t>‘Ye </a:t>
            </a:r>
            <a:r>
              <a:rPr lang="en-US" sz="2800" dirty="0"/>
              <a:t>must be born again</a:t>
            </a:r>
            <a:r>
              <a:rPr lang="en-US" sz="2800" dirty="0" smtClean="0"/>
              <a:t>.’” </a:t>
            </a:r>
          </a:p>
          <a:p>
            <a:pPr marL="0" indent="0">
              <a:buNone/>
            </a:pPr>
            <a:r>
              <a:rPr lang="en-US" dirty="0" smtClean="0"/>
              <a:t>	-- Messages </a:t>
            </a:r>
            <a:r>
              <a:rPr lang="en-US" dirty="0"/>
              <a:t>to Young People, p. </a:t>
            </a:r>
            <a:r>
              <a:rPr lang="en-US" dirty="0" smtClean="0"/>
              <a:t>71</a:t>
            </a:r>
            <a:endParaRPr lang="en-US" dirty="0"/>
          </a:p>
          <a:p>
            <a:endParaRPr lang="en-US" dirty="0"/>
          </a:p>
        </p:txBody>
      </p:sp>
    </p:spTree>
    <p:extLst>
      <p:ext uri="{BB962C8B-B14F-4D97-AF65-F5344CB8AC3E}">
        <p14:creationId xmlns:p14="http://schemas.microsoft.com/office/powerpoint/2010/main" val="3974063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Conversion misunderstood</a:t>
            </a:r>
            <a:endParaRPr lang="en-US" dirty="0"/>
          </a:p>
        </p:txBody>
      </p:sp>
      <p:sp>
        <p:nvSpPr>
          <p:cNvPr id="3" name="Content Placeholder 2"/>
          <p:cNvSpPr>
            <a:spLocks noGrp="1"/>
          </p:cNvSpPr>
          <p:nvPr>
            <p:ph idx="1"/>
          </p:nvPr>
        </p:nvSpPr>
        <p:spPr>
          <a:xfrm>
            <a:off x="937784" y="2603500"/>
            <a:ext cx="10526506" cy="4060190"/>
          </a:xfrm>
        </p:spPr>
        <p:txBody>
          <a:bodyPr>
            <a:normAutofit/>
          </a:bodyPr>
          <a:lstStyle/>
          <a:p>
            <a:pPr marL="0" indent="0">
              <a:buNone/>
            </a:pPr>
            <a:r>
              <a:rPr lang="en-US" sz="2800" dirty="0"/>
              <a:t>“Satan leads people to think that because they have felt a rapture of feeling, they are converted. But their experience does not change. Their actions are the same as before. Their lives show no good fruit. They pray often and long and are constantly referring to the feelings they had at such a time. But they do not live the new life. </a:t>
            </a:r>
            <a:r>
              <a:rPr lang="en-US" sz="2800" b="1" dirty="0">
                <a:solidFill>
                  <a:srgbClr val="0070C0"/>
                </a:solidFill>
              </a:rPr>
              <a:t>They are deceived</a:t>
            </a:r>
            <a:r>
              <a:rPr lang="en-US" sz="2800" dirty="0"/>
              <a:t>. Their experience goes no deeper than feeling</a:t>
            </a:r>
            <a:r>
              <a:rPr lang="en-US" sz="2800" dirty="0" smtClean="0"/>
              <a:t>.” </a:t>
            </a:r>
          </a:p>
          <a:p>
            <a:pPr marL="0" indent="0">
              <a:buNone/>
            </a:pPr>
            <a:r>
              <a:rPr lang="en-US" sz="2000" dirty="0" smtClean="0"/>
              <a:t>	-- YI</a:t>
            </a:r>
            <a:r>
              <a:rPr lang="en-US" sz="2000" dirty="0"/>
              <a:t>, Sept. 26, </a:t>
            </a:r>
            <a:r>
              <a:rPr lang="en-US" sz="2000" dirty="0" smtClean="0"/>
              <a:t>1901</a:t>
            </a:r>
            <a:endParaRPr lang="en-US" sz="2000" dirty="0"/>
          </a:p>
        </p:txBody>
      </p:sp>
    </p:spTree>
    <p:extLst>
      <p:ext uri="{BB962C8B-B14F-4D97-AF65-F5344CB8AC3E}">
        <p14:creationId xmlns:p14="http://schemas.microsoft.com/office/powerpoint/2010/main" val="28392934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520055" y="3022777"/>
            <a:ext cx="10198092" cy="3416300"/>
          </a:xfrm>
        </p:spPr>
        <p:txBody>
          <a:bodyPr/>
          <a:lstStyle/>
          <a:p>
            <a:r>
              <a:rPr lang="en-US" sz="4800" dirty="0" smtClean="0"/>
              <a:t> Self is the Problem</a:t>
            </a:r>
          </a:p>
          <a:p>
            <a:r>
              <a:rPr lang="en-US" sz="4800" dirty="0" smtClean="0"/>
              <a:t> The Holy Spirit is the Solution</a:t>
            </a:r>
          </a:p>
          <a:p>
            <a:r>
              <a:rPr lang="en-US" sz="4800" dirty="0" smtClean="0"/>
              <a:t> </a:t>
            </a:r>
            <a:r>
              <a:rPr lang="en-US" sz="4800" dirty="0" smtClean="0">
                <a:solidFill>
                  <a:srgbClr val="FF0000"/>
                </a:solidFill>
              </a:rPr>
              <a:t>Surrender is the Key</a:t>
            </a:r>
          </a:p>
          <a:p>
            <a:endParaRPr lang="en-US" dirty="0"/>
          </a:p>
        </p:txBody>
      </p:sp>
    </p:spTree>
    <p:extLst>
      <p:ext uri="{BB962C8B-B14F-4D97-AF65-F5344CB8AC3E}">
        <p14:creationId xmlns:p14="http://schemas.microsoft.com/office/powerpoint/2010/main" val="68526348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surrender?</a:t>
            </a:r>
            <a:endParaRPr lang="en-US" dirty="0"/>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83254" y="2552499"/>
            <a:ext cx="5922245" cy="4024495"/>
          </a:xfrm>
          <a:prstGeom prst="rect">
            <a:avLst/>
          </a:prstGeom>
        </p:spPr>
      </p:pic>
    </p:spTree>
    <p:extLst>
      <p:ext uri="{BB962C8B-B14F-4D97-AF65-F5344CB8AC3E}">
        <p14:creationId xmlns:p14="http://schemas.microsoft.com/office/powerpoint/2010/main" val="4777741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0" y="-1194574"/>
            <a:ext cx="12192000" cy="8128000"/>
          </a:xfrm>
        </p:spPr>
      </p:pic>
    </p:spTree>
    <p:extLst>
      <p:ext uri="{BB962C8B-B14F-4D97-AF65-F5344CB8AC3E}">
        <p14:creationId xmlns:p14="http://schemas.microsoft.com/office/powerpoint/2010/main" val="84297085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7717" y="-144370"/>
            <a:ext cx="12849717" cy="8566478"/>
          </a:xfrm>
          <a:prstGeom prst="rect">
            <a:avLst/>
          </a:prstGeom>
        </p:spPr>
      </p:pic>
    </p:spTree>
    <p:extLst>
      <p:ext uri="{BB962C8B-B14F-4D97-AF65-F5344CB8AC3E}">
        <p14:creationId xmlns:p14="http://schemas.microsoft.com/office/powerpoint/2010/main" val="16449352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57924" y="-730844"/>
            <a:ext cx="12333924" cy="8256595"/>
          </a:xfrm>
        </p:spPr>
      </p:pic>
    </p:spTree>
    <p:extLst>
      <p:ext uri="{BB962C8B-B14F-4D97-AF65-F5344CB8AC3E}">
        <p14:creationId xmlns:p14="http://schemas.microsoft.com/office/powerpoint/2010/main" val="365951816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336" y="0"/>
            <a:ext cx="12281336" cy="8345851"/>
          </a:xfrm>
          <a:prstGeom prst="rect">
            <a:avLst/>
          </a:prstGeom>
        </p:spPr>
      </p:pic>
      <p:sp>
        <p:nvSpPr>
          <p:cNvPr id="3" name="Content Placeholder 2"/>
          <p:cNvSpPr>
            <a:spLocks noGrp="1"/>
          </p:cNvSpPr>
          <p:nvPr>
            <p:ph idx="1"/>
          </p:nvPr>
        </p:nvSpPr>
        <p:spPr>
          <a:xfrm>
            <a:off x="6196264" y="300788"/>
            <a:ext cx="2622883" cy="541417"/>
          </a:xfrm>
        </p:spPr>
        <p:txBody>
          <a:bodyPr>
            <a:noAutofit/>
          </a:bodyPr>
          <a:lstStyle/>
          <a:p>
            <a:pPr marL="0" indent="0">
              <a:buNone/>
            </a:pPr>
            <a:r>
              <a:rPr lang="en-US" sz="2800" b="1" dirty="0">
                <a:solidFill>
                  <a:srgbClr val="FFFF00"/>
                </a:solidFill>
              </a:rPr>
              <a:t>Spirit</a:t>
            </a:r>
            <a:r>
              <a:rPr lang="en-US" sz="2800" dirty="0">
                <a:solidFill>
                  <a:schemeClr val="bg1"/>
                </a:solidFill>
              </a:rPr>
              <a:t>-inspired, </a:t>
            </a:r>
            <a:br>
              <a:rPr lang="en-US" sz="2800" dirty="0">
                <a:solidFill>
                  <a:schemeClr val="bg1"/>
                </a:solidFill>
              </a:rPr>
            </a:br>
            <a:endParaRPr lang="en-US" sz="2800" dirty="0">
              <a:solidFill>
                <a:schemeClr val="bg1"/>
              </a:solidFill>
            </a:endParaRPr>
          </a:p>
        </p:txBody>
      </p:sp>
      <p:sp>
        <p:nvSpPr>
          <p:cNvPr id="6" name="Content Placeholder 2"/>
          <p:cNvSpPr txBox="1">
            <a:spLocks/>
          </p:cNvSpPr>
          <p:nvPr/>
        </p:nvSpPr>
        <p:spPr>
          <a:xfrm>
            <a:off x="8658723" y="284743"/>
            <a:ext cx="2735178" cy="581522"/>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Font typeface="Wingdings 3" charset="2"/>
              <a:buNone/>
            </a:pPr>
            <a:r>
              <a:rPr lang="en-US" sz="2800" dirty="0" smtClean="0">
                <a:solidFill>
                  <a:schemeClr val="bg1"/>
                </a:solidFill>
              </a:rPr>
              <a:t>Spirit-enabled</a:t>
            </a:r>
            <a:br>
              <a:rPr lang="en-US" sz="2800" dirty="0" smtClean="0">
                <a:solidFill>
                  <a:schemeClr val="bg1"/>
                </a:solidFill>
              </a:rPr>
            </a:br>
            <a:endParaRPr lang="en-US" sz="2800" dirty="0">
              <a:solidFill>
                <a:schemeClr val="bg1"/>
              </a:solidFill>
            </a:endParaRPr>
          </a:p>
        </p:txBody>
      </p:sp>
      <p:sp>
        <p:nvSpPr>
          <p:cNvPr id="7" name="Content Placeholder 2"/>
          <p:cNvSpPr txBox="1">
            <a:spLocks/>
          </p:cNvSpPr>
          <p:nvPr/>
        </p:nvSpPr>
        <p:spPr>
          <a:xfrm>
            <a:off x="6196264" y="878300"/>
            <a:ext cx="3673642" cy="510698"/>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Font typeface="Wingdings 3" charset="2"/>
              <a:buNone/>
            </a:pPr>
            <a:r>
              <a:rPr lang="en-US" sz="2800" b="1" dirty="0" smtClean="0">
                <a:solidFill>
                  <a:srgbClr val="FFFF00"/>
                </a:solidFill>
              </a:rPr>
              <a:t>settled</a:t>
            </a:r>
            <a:r>
              <a:rPr lang="en-US" sz="2800" dirty="0" smtClean="0">
                <a:solidFill>
                  <a:srgbClr val="FFFF00"/>
                </a:solidFill>
              </a:rPr>
              <a:t> </a:t>
            </a:r>
            <a:r>
              <a:rPr lang="en-US" sz="2800" b="1" dirty="0" smtClean="0">
                <a:solidFill>
                  <a:srgbClr val="FFFF00"/>
                </a:solidFill>
              </a:rPr>
              <a:t>commitment</a:t>
            </a:r>
            <a:r>
              <a:rPr lang="en-US" sz="2800" dirty="0" smtClean="0">
                <a:solidFill>
                  <a:srgbClr val="FFFF00"/>
                </a:solidFill>
              </a:rPr>
              <a:t/>
            </a:r>
            <a:br>
              <a:rPr lang="en-US" sz="2800" dirty="0" smtClean="0">
                <a:solidFill>
                  <a:srgbClr val="FFFF00"/>
                </a:solidFill>
              </a:rPr>
            </a:br>
            <a:endParaRPr lang="en-US" sz="2800" dirty="0">
              <a:solidFill>
                <a:srgbClr val="FFFF00"/>
              </a:solidFill>
            </a:endParaRPr>
          </a:p>
        </p:txBody>
      </p:sp>
      <p:sp>
        <p:nvSpPr>
          <p:cNvPr id="8" name="Content Placeholder 2"/>
          <p:cNvSpPr txBox="1">
            <a:spLocks/>
          </p:cNvSpPr>
          <p:nvPr/>
        </p:nvSpPr>
        <p:spPr>
          <a:xfrm>
            <a:off x="6196264" y="1423726"/>
            <a:ext cx="4981069" cy="632407"/>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Font typeface="Wingdings 3" charset="2"/>
              <a:buNone/>
            </a:pPr>
            <a:r>
              <a:rPr lang="en-US" sz="2800" dirty="0" smtClean="0">
                <a:solidFill>
                  <a:schemeClr val="bg1"/>
                </a:solidFill>
              </a:rPr>
              <a:t>to give God all my </a:t>
            </a:r>
            <a:r>
              <a:rPr lang="en-US" sz="2800" b="1" dirty="0" smtClean="0">
                <a:solidFill>
                  <a:srgbClr val="FFFF00"/>
                </a:solidFill>
              </a:rPr>
              <a:t>choices</a:t>
            </a:r>
            <a:r>
              <a:rPr lang="en-US" sz="2800" dirty="0" smtClean="0">
                <a:solidFill>
                  <a:schemeClr val="bg1"/>
                </a:solidFill>
              </a:rPr>
              <a:t>, </a:t>
            </a:r>
            <a:br>
              <a:rPr lang="en-US" sz="2800" dirty="0" smtClean="0">
                <a:solidFill>
                  <a:schemeClr val="bg1"/>
                </a:solidFill>
              </a:rPr>
            </a:br>
            <a:endParaRPr lang="en-US" sz="2800" dirty="0">
              <a:solidFill>
                <a:schemeClr val="bg1"/>
              </a:solidFill>
            </a:endParaRPr>
          </a:p>
        </p:txBody>
      </p:sp>
      <p:sp>
        <p:nvSpPr>
          <p:cNvPr id="9" name="Content Placeholder 2"/>
          <p:cNvSpPr txBox="1">
            <a:spLocks/>
          </p:cNvSpPr>
          <p:nvPr/>
        </p:nvSpPr>
        <p:spPr>
          <a:xfrm>
            <a:off x="6222330" y="1957732"/>
            <a:ext cx="4293268" cy="617023"/>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Font typeface="Wingdings 3" charset="2"/>
              <a:buNone/>
            </a:pPr>
            <a:r>
              <a:rPr lang="en-US" sz="2800" dirty="0" smtClean="0">
                <a:solidFill>
                  <a:schemeClr val="bg1"/>
                </a:solidFill>
              </a:rPr>
              <a:t>in </a:t>
            </a:r>
            <a:r>
              <a:rPr lang="en-US" sz="2800" b="1" dirty="0" smtClean="0">
                <a:solidFill>
                  <a:srgbClr val="FFFF00"/>
                </a:solidFill>
              </a:rPr>
              <a:t>every</a:t>
            </a:r>
            <a:r>
              <a:rPr lang="en-US" sz="2800" dirty="0" smtClean="0">
                <a:solidFill>
                  <a:srgbClr val="FFFF00"/>
                </a:solidFill>
              </a:rPr>
              <a:t> </a:t>
            </a:r>
            <a:r>
              <a:rPr lang="en-US" sz="2800" dirty="0" smtClean="0">
                <a:solidFill>
                  <a:schemeClr val="bg1"/>
                </a:solidFill>
              </a:rPr>
              <a:t>area of my life,</a:t>
            </a:r>
          </a:p>
          <a:p>
            <a:pPr marL="0" indent="0">
              <a:buFont typeface="Wingdings 3" charset="2"/>
              <a:buNone/>
            </a:pPr>
            <a:r>
              <a:rPr lang="en-US" sz="2800" dirty="0" smtClean="0">
                <a:solidFill>
                  <a:schemeClr val="bg1"/>
                </a:solidFill>
              </a:rPr>
              <a:t/>
            </a:r>
            <a:br>
              <a:rPr lang="en-US" sz="2800" dirty="0" smtClean="0">
                <a:solidFill>
                  <a:schemeClr val="bg1"/>
                </a:solidFill>
              </a:rPr>
            </a:br>
            <a:endParaRPr lang="en-US" sz="2800" dirty="0">
              <a:solidFill>
                <a:schemeClr val="bg1"/>
              </a:solidFill>
            </a:endParaRPr>
          </a:p>
        </p:txBody>
      </p:sp>
      <p:sp>
        <p:nvSpPr>
          <p:cNvPr id="10" name="Content Placeholder 2"/>
          <p:cNvSpPr txBox="1">
            <a:spLocks/>
          </p:cNvSpPr>
          <p:nvPr/>
        </p:nvSpPr>
        <p:spPr>
          <a:xfrm>
            <a:off x="8558461" y="2523908"/>
            <a:ext cx="2245900" cy="520073"/>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Font typeface="Wingdings 3" charset="2"/>
              <a:buNone/>
            </a:pPr>
            <a:r>
              <a:rPr lang="en-US" sz="2800" b="1" dirty="0" smtClean="0">
                <a:solidFill>
                  <a:srgbClr val="FFFF00"/>
                </a:solidFill>
              </a:rPr>
              <a:t>all</a:t>
            </a:r>
            <a:r>
              <a:rPr lang="en-US" sz="2800" dirty="0" smtClean="0">
                <a:solidFill>
                  <a:srgbClr val="FFFF00"/>
                </a:solidFill>
              </a:rPr>
              <a:t> </a:t>
            </a:r>
            <a:r>
              <a:rPr lang="en-US" sz="2800" dirty="0" smtClean="0">
                <a:solidFill>
                  <a:schemeClr val="bg1"/>
                </a:solidFill>
              </a:rPr>
              <a:t>the time. </a:t>
            </a:r>
          </a:p>
          <a:p>
            <a:pPr marL="0" indent="0">
              <a:buFont typeface="Wingdings 3" charset="2"/>
              <a:buNone/>
            </a:pPr>
            <a:r>
              <a:rPr lang="en-US" sz="2800" dirty="0" smtClean="0">
                <a:solidFill>
                  <a:schemeClr val="bg1"/>
                </a:solidFill>
              </a:rPr>
              <a:t/>
            </a:r>
            <a:br>
              <a:rPr lang="en-US" sz="2800" dirty="0" smtClean="0">
                <a:solidFill>
                  <a:schemeClr val="bg1"/>
                </a:solidFill>
              </a:rPr>
            </a:br>
            <a:endParaRPr lang="en-US" sz="2800" dirty="0">
              <a:solidFill>
                <a:schemeClr val="bg1"/>
              </a:solidFill>
            </a:endParaRPr>
          </a:p>
        </p:txBody>
      </p:sp>
    </p:spTree>
    <p:extLst>
      <p:ext uri="{BB962C8B-B14F-4D97-AF65-F5344CB8AC3E}">
        <p14:creationId xmlns:p14="http://schemas.microsoft.com/office/powerpoint/2010/main" val="208269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48538" y="1047053"/>
            <a:ext cx="6435509" cy="4736733"/>
          </a:xfrm>
          <a:prstGeom prst="rect">
            <a:avLst/>
          </a:prstGeom>
        </p:spPr>
      </p:pic>
      <p:sp>
        <p:nvSpPr>
          <p:cNvPr id="6" name="Title 1"/>
          <p:cNvSpPr txBox="1">
            <a:spLocks/>
          </p:cNvSpPr>
          <p:nvPr/>
        </p:nvSpPr>
        <p:spPr>
          <a:xfrm>
            <a:off x="178806" y="848762"/>
            <a:ext cx="4724400" cy="513331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0" dirty="0"/>
              <a:t>How Can I </a:t>
            </a:r>
            <a:r>
              <a:rPr lang="en-US" sz="8000" dirty="0">
                <a:solidFill>
                  <a:srgbClr val="FF0000"/>
                </a:solidFill>
              </a:rPr>
              <a:t>Enjoy</a:t>
            </a:r>
            <a:r>
              <a:rPr lang="en-US" sz="8000" dirty="0"/>
              <a:t> God?</a:t>
            </a:r>
          </a:p>
        </p:txBody>
      </p:sp>
    </p:spTree>
    <p:extLst>
      <p:ext uri="{BB962C8B-B14F-4D97-AF65-F5344CB8AC3E}">
        <p14:creationId xmlns:p14="http://schemas.microsoft.com/office/powerpoint/2010/main" val="19585524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336" y="-7200"/>
            <a:ext cx="12281336" cy="8345851"/>
          </a:xfrm>
          <a:prstGeom prst="rect">
            <a:avLst/>
          </a:prstGeom>
        </p:spPr>
      </p:pic>
      <p:sp>
        <p:nvSpPr>
          <p:cNvPr id="3" name="Content Placeholder 2"/>
          <p:cNvSpPr>
            <a:spLocks noGrp="1"/>
          </p:cNvSpPr>
          <p:nvPr>
            <p:ph idx="1"/>
          </p:nvPr>
        </p:nvSpPr>
        <p:spPr>
          <a:xfrm>
            <a:off x="6196264" y="300788"/>
            <a:ext cx="2562725" cy="541417"/>
          </a:xfrm>
        </p:spPr>
        <p:txBody>
          <a:bodyPr>
            <a:noAutofit/>
          </a:bodyPr>
          <a:lstStyle/>
          <a:p>
            <a:pPr marL="0" indent="0">
              <a:buNone/>
            </a:pPr>
            <a:r>
              <a:rPr lang="en-US" sz="2800" b="1" dirty="0">
                <a:solidFill>
                  <a:srgbClr val="FFFF00"/>
                </a:solidFill>
              </a:rPr>
              <a:t>Spirit</a:t>
            </a:r>
            <a:r>
              <a:rPr lang="en-US" sz="2800" dirty="0">
                <a:solidFill>
                  <a:schemeClr val="bg1"/>
                </a:solidFill>
              </a:rPr>
              <a:t>-inspired, </a:t>
            </a:r>
            <a:br>
              <a:rPr lang="en-US" sz="2800" dirty="0">
                <a:solidFill>
                  <a:schemeClr val="bg1"/>
                </a:solidFill>
              </a:rPr>
            </a:br>
            <a:endParaRPr lang="en-US" sz="2800" dirty="0">
              <a:solidFill>
                <a:schemeClr val="bg1"/>
              </a:solidFill>
            </a:endParaRPr>
          </a:p>
        </p:txBody>
      </p:sp>
      <p:sp>
        <p:nvSpPr>
          <p:cNvPr id="6" name="Content Placeholder 2"/>
          <p:cNvSpPr txBox="1">
            <a:spLocks/>
          </p:cNvSpPr>
          <p:nvPr/>
        </p:nvSpPr>
        <p:spPr>
          <a:xfrm>
            <a:off x="8658723" y="284743"/>
            <a:ext cx="2735178" cy="581522"/>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Font typeface="Wingdings 3" charset="2"/>
              <a:buNone/>
            </a:pPr>
            <a:r>
              <a:rPr lang="en-US" sz="2800" dirty="0" smtClean="0">
                <a:solidFill>
                  <a:schemeClr val="bg1"/>
                </a:solidFill>
              </a:rPr>
              <a:t>Spirit-enabled</a:t>
            </a:r>
            <a:br>
              <a:rPr lang="en-US" sz="2800" dirty="0" smtClean="0">
                <a:solidFill>
                  <a:schemeClr val="bg1"/>
                </a:solidFill>
              </a:rPr>
            </a:br>
            <a:endParaRPr lang="en-US" sz="2800" dirty="0">
              <a:solidFill>
                <a:schemeClr val="bg1"/>
              </a:solidFill>
            </a:endParaRPr>
          </a:p>
        </p:txBody>
      </p:sp>
      <p:sp>
        <p:nvSpPr>
          <p:cNvPr id="7" name="Content Placeholder 2"/>
          <p:cNvSpPr txBox="1">
            <a:spLocks/>
          </p:cNvSpPr>
          <p:nvPr/>
        </p:nvSpPr>
        <p:spPr>
          <a:xfrm>
            <a:off x="6196264" y="878300"/>
            <a:ext cx="3673642" cy="510698"/>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Font typeface="Wingdings 3" charset="2"/>
              <a:buNone/>
            </a:pPr>
            <a:r>
              <a:rPr lang="en-US" sz="2800" b="1" dirty="0" smtClean="0">
                <a:solidFill>
                  <a:srgbClr val="FFFF00"/>
                </a:solidFill>
              </a:rPr>
              <a:t>settled commitment</a:t>
            </a:r>
            <a:br>
              <a:rPr lang="en-US" sz="2800" b="1" dirty="0" smtClean="0">
                <a:solidFill>
                  <a:srgbClr val="FFFF00"/>
                </a:solidFill>
              </a:rPr>
            </a:br>
            <a:endParaRPr lang="en-US" sz="2800" b="1" dirty="0">
              <a:solidFill>
                <a:srgbClr val="FFFF00"/>
              </a:solidFill>
            </a:endParaRPr>
          </a:p>
        </p:txBody>
      </p:sp>
      <p:sp>
        <p:nvSpPr>
          <p:cNvPr id="8" name="Content Placeholder 2"/>
          <p:cNvSpPr txBox="1">
            <a:spLocks/>
          </p:cNvSpPr>
          <p:nvPr/>
        </p:nvSpPr>
        <p:spPr>
          <a:xfrm>
            <a:off x="6196264" y="1423726"/>
            <a:ext cx="4981069" cy="632407"/>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Font typeface="Wingdings 3" charset="2"/>
              <a:buNone/>
            </a:pPr>
            <a:r>
              <a:rPr lang="en-US" sz="2800" dirty="0" smtClean="0">
                <a:solidFill>
                  <a:schemeClr val="bg1"/>
                </a:solidFill>
              </a:rPr>
              <a:t>to give God all my </a:t>
            </a:r>
            <a:r>
              <a:rPr lang="en-US" sz="2800" b="1" dirty="0" smtClean="0">
                <a:solidFill>
                  <a:srgbClr val="FFFF00"/>
                </a:solidFill>
              </a:rPr>
              <a:t>choices</a:t>
            </a:r>
            <a:r>
              <a:rPr lang="en-US" sz="2800" dirty="0" smtClean="0">
                <a:solidFill>
                  <a:schemeClr val="bg1"/>
                </a:solidFill>
              </a:rPr>
              <a:t>, </a:t>
            </a:r>
            <a:br>
              <a:rPr lang="en-US" sz="2800" dirty="0" smtClean="0">
                <a:solidFill>
                  <a:schemeClr val="bg1"/>
                </a:solidFill>
              </a:rPr>
            </a:br>
            <a:endParaRPr lang="en-US" sz="2800" dirty="0">
              <a:solidFill>
                <a:schemeClr val="bg1"/>
              </a:solidFill>
            </a:endParaRPr>
          </a:p>
        </p:txBody>
      </p:sp>
      <p:sp>
        <p:nvSpPr>
          <p:cNvPr id="9" name="Content Placeholder 2"/>
          <p:cNvSpPr txBox="1">
            <a:spLocks/>
          </p:cNvSpPr>
          <p:nvPr/>
        </p:nvSpPr>
        <p:spPr>
          <a:xfrm>
            <a:off x="6222330" y="1957732"/>
            <a:ext cx="4293268" cy="617023"/>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Font typeface="Wingdings 3" charset="2"/>
              <a:buNone/>
            </a:pPr>
            <a:r>
              <a:rPr lang="en-US" sz="2800" dirty="0" smtClean="0">
                <a:solidFill>
                  <a:schemeClr val="bg1"/>
                </a:solidFill>
              </a:rPr>
              <a:t>in </a:t>
            </a:r>
            <a:r>
              <a:rPr lang="en-US" sz="2800" b="1" dirty="0" smtClean="0">
                <a:solidFill>
                  <a:srgbClr val="FFFF00"/>
                </a:solidFill>
              </a:rPr>
              <a:t>every</a:t>
            </a:r>
            <a:r>
              <a:rPr lang="en-US" sz="2800" dirty="0" smtClean="0">
                <a:solidFill>
                  <a:srgbClr val="FFFF00"/>
                </a:solidFill>
              </a:rPr>
              <a:t> </a:t>
            </a:r>
            <a:r>
              <a:rPr lang="en-US" sz="2800" dirty="0" smtClean="0">
                <a:solidFill>
                  <a:schemeClr val="bg1"/>
                </a:solidFill>
              </a:rPr>
              <a:t>area of my life,</a:t>
            </a:r>
          </a:p>
          <a:p>
            <a:pPr marL="0" indent="0">
              <a:buFont typeface="Wingdings 3" charset="2"/>
              <a:buNone/>
            </a:pPr>
            <a:r>
              <a:rPr lang="en-US" sz="2800" dirty="0" smtClean="0">
                <a:solidFill>
                  <a:schemeClr val="bg1"/>
                </a:solidFill>
              </a:rPr>
              <a:t/>
            </a:r>
            <a:br>
              <a:rPr lang="en-US" sz="2800" dirty="0" smtClean="0">
                <a:solidFill>
                  <a:schemeClr val="bg1"/>
                </a:solidFill>
              </a:rPr>
            </a:br>
            <a:endParaRPr lang="en-US" sz="2800" dirty="0">
              <a:solidFill>
                <a:schemeClr val="bg1"/>
              </a:solidFill>
            </a:endParaRPr>
          </a:p>
        </p:txBody>
      </p:sp>
      <p:sp>
        <p:nvSpPr>
          <p:cNvPr id="10" name="Content Placeholder 2"/>
          <p:cNvSpPr txBox="1">
            <a:spLocks/>
          </p:cNvSpPr>
          <p:nvPr/>
        </p:nvSpPr>
        <p:spPr>
          <a:xfrm>
            <a:off x="8558461" y="2523908"/>
            <a:ext cx="2245900" cy="520073"/>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Font typeface="Wingdings 3" charset="2"/>
              <a:buNone/>
            </a:pPr>
            <a:r>
              <a:rPr lang="en-US" sz="2800" b="1" dirty="0" smtClean="0">
                <a:solidFill>
                  <a:srgbClr val="FFFF00"/>
                </a:solidFill>
              </a:rPr>
              <a:t>all</a:t>
            </a:r>
            <a:r>
              <a:rPr lang="en-US" sz="2800" dirty="0" smtClean="0">
                <a:solidFill>
                  <a:srgbClr val="FFFF00"/>
                </a:solidFill>
              </a:rPr>
              <a:t> </a:t>
            </a:r>
            <a:r>
              <a:rPr lang="en-US" sz="2800" dirty="0" smtClean="0">
                <a:solidFill>
                  <a:schemeClr val="bg1"/>
                </a:solidFill>
              </a:rPr>
              <a:t>the time. </a:t>
            </a:r>
          </a:p>
          <a:p>
            <a:pPr marL="0" indent="0">
              <a:buFont typeface="Wingdings 3" charset="2"/>
              <a:buNone/>
            </a:pPr>
            <a:r>
              <a:rPr lang="en-US" sz="2800" dirty="0" smtClean="0">
                <a:solidFill>
                  <a:schemeClr val="bg1"/>
                </a:solidFill>
              </a:rPr>
              <a:t/>
            </a:r>
            <a:br>
              <a:rPr lang="en-US" sz="2800" dirty="0" smtClean="0">
                <a:solidFill>
                  <a:schemeClr val="bg1"/>
                </a:solidFill>
              </a:rPr>
            </a:br>
            <a:endParaRPr lang="en-US" sz="2800" dirty="0">
              <a:solidFill>
                <a:schemeClr val="bg1"/>
              </a:solidFill>
            </a:endParaRPr>
          </a:p>
        </p:txBody>
      </p:sp>
    </p:spTree>
    <p:extLst>
      <p:ext uri="{BB962C8B-B14F-4D97-AF65-F5344CB8AC3E}">
        <p14:creationId xmlns:p14="http://schemas.microsoft.com/office/powerpoint/2010/main" val="294221423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Both an </a:t>
            </a:r>
            <a:r>
              <a:rPr lang="en-US" dirty="0" smtClean="0"/>
              <a:t>Event and a Process</a:t>
            </a:r>
            <a:endParaRPr lang="en-US" dirty="0"/>
          </a:p>
        </p:txBody>
      </p:sp>
      <p:sp>
        <p:nvSpPr>
          <p:cNvPr id="3" name="Content Placeholder 2"/>
          <p:cNvSpPr>
            <a:spLocks noGrp="1"/>
          </p:cNvSpPr>
          <p:nvPr>
            <p:ph idx="1"/>
          </p:nvPr>
        </p:nvSpPr>
        <p:spPr>
          <a:xfrm>
            <a:off x="1154954" y="2603500"/>
            <a:ext cx="4933025" cy="4254500"/>
          </a:xfrm>
        </p:spPr>
        <p:txBody>
          <a:bodyPr>
            <a:normAutofit/>
          </a:bodyPr>
          <a:lstStyle/>
          <a:p>
            <a:r>
              <a:rPr lang="en-US" sz="3200" dirty="0" smtClean="0"/>
              <a:t>Event</a:t>
            </a:r>
          </a:p>
          <a:p>
            <a:r>
              <a:rPr lang="en-US" sz="3200" dirty="0" smtClean="0"/>
              <a:t>Process</a:t>
            </a:r>
          </a:p>
          <a:p>
            <a:pPr marL="400050" lvl="1" indent="0">
              <a:buNone/>
            </a:pPr>
            <a:r>
              <a:rPr lang="en-US" sz="2600" dirty="0"/>
              <a:t>“If anyone wishes to come after Me, he must deny himself, and take up his cross daily and follow Me” </a:t>
            </a:r>
            <a:r>
              <a:rPr lang="en-US" sz="2000" dirty="0"/>
              <a:t>	</a:t>
            </a:r>
            <a:r>
              <a:rPr lang="en-US" sz="2000" dirty="0" smtClean="0"/>
              <a:t>					-- Luke 9:23</a:t>
            </a:r>
            <a:endParaRPr lang="en-US" sz="2000"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96537" y="2781975"/>
            <a:ext cx="4856737" cy="3237825"/>
          </a:xfrm>
          <a:prstGeom prst="rect">
            <a:avLst/>
          </a:prstGeom>
        </p:spPr>
      </p:pic>
    </p:spTree>
    <p:extLst>
      <p:ext uri="{BB962C8B-B14F-4D97-AF65-F5344CB8AC3E}">
        <p14:creationId xmlns:p14="http://schemas.microsoft.com/office/powerpoint/2010/main" val="2726526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event and a process</a:t>
            </a:r>
            <a:endParaRPr lang="en-US" dirty="0"/>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8096250"/>
          </a:xfrm>
          <a:prstGeom prst="rect">
            <a:avLst/>
          </a:prstGeom>
        </p:spPr>
      </p:pic>
    </p:spTree>
    <p:extLst>
      <p:ext uri="{BB962C8B-B14F-4D97-AF65-F5344CB8AC3E}">
        <p14:creationId xmlns:p14="http://schemas.microsoft.com/office/powerpoint/2010/main" val="34250639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81351" y="2308860"/>
            <a:ext cx="8786650" cy="5865556"/>
          </a:xfrm>
          <a:prstGeom prst="rect">
            <a:avLst/>
          </a:prstGeom>
        </p:spPr>
      </p:pic>
      <p:sp>
        <p:nvSpPr>
          <p:cNvPr id="2" name="Title 1"/>
          <p:cNvSpPr>
            <a:spLocks noGrp="1"/>
          </p:cNvSpPr>
          <p:nvPr>
            <p:ph type="title"/>
          </p:nvPr>
        </p:nvSpPr>
        <p:spPr/>
        <p:txBody>
          <a:bodyPr/>
          <a:lstStyle/>
          <a:p>
            <a:r>
              <a:rPr lang="en-US" dirty="0" smtClean="0"/>
              <a:t>NOT a process in the sense…</a:t>
            </a:r>
            <a:endParaRPr lang="en-US" dirty="0"/>
          </a:p>
        </p:txBody>
      </p:sp>
    </p:spTree>
    <p:extLst>
      <p:ext uri="{BB962C8B-B14F-4D97-AF65-F5344CB8AC3E}">
        <p14:creationId xmlns:p14="http://schemas.microsoft.com/office/powerpoint/2010/main" val="175989121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event and a process</a:t>
            </a:r>
            <a:endParaRPr lang="en-US" dirty="0"/>
          </a:p>
        </p:txBody>
      </p:sp>
      <p:sp>
        <p:nvSpPr>
          <p:cNvPr id="3" name="Content Placeholder 2"/>
          <p:cNvSpPr>
            <a:spLocks noGrp="1"/>
          </p:cNvSpPr>
          <p:nvPr>
            <p:ph idx="1"/>
          </p:nvPr>
        </p:nvSpPr>
        <p:spPr>
          <a:xfrm>
            <a:off x="544010" y="3492708"/>
            <a:ext cx="11320330" cy="4312092"/>
          </a:xfrm>
        </p:spPr>
        <p:txBody>
          <a:bodyPr>
            <a:normAutofit/>
          </a:bodyPr>
          <a:lstStyle/>
          <a:p>
            <a:pPr marL="0" indent="0">
              <a:buNone/>
            </a:pPr>
            <a:r>
              <a:rPr lang="en-US" sz="2800" dirty="0">
                <a:solidFill>
                  <a:schemeClr val="tx1"/>
                </a:solidFill>
              </a:rPr>
              <a:t>“Wash yourselves, make yourselves clean; Remove the evil of your deeds from My sight. </a:t>
            </a:r>
            <a:r>
              <a:rPr lang="en-US" sz="2800" b="1" dirty="0">
                <a:solidFill>
                  <a:srgbClr val="00B0F0"/>
                </a:solidFill>
              </a:rPr>
              <a:t>Cease</a:t>
            </a:r>
            <a:r>
              <a:rPr lang="en-US" sz="2800" dirty="0">
                <a:solidFill>
                  <a:schemeClr val="tx1"/>
                </a:solidFill>
              </a:rPr>
              <a:t> to do evil, </a:t>
            </a:r>
            <a:r>
              <a:rPr lang="en-US" sz="2800" b="1" dirty="0">
                <a:solidFill>
                  <a:srgbClr val="00B0F0"/>
                </a:solidFill>
              </a:rPr>
              <a:t>Learn</a:t>
            </a:r>
            <a:r>
              <a:rPr lang="en-US" sz="2800" dirty="0">
                <a:solidFill>
                  <a:schemeClr val="tx1"/>
                </a:solidFill>
              </a:rPr>
              <a:t> to do good;…” </a:t>
            </a:r>
            <a:endParaRPr lang="en-US" sz="2800" dirty="0" smtClean="0">
              <a:solidFill>
                <a:schemeClr val="tx1"/>
              </a:solidFill>
            </a:endParaRPr>
          </a:p>
          <a:p>
            <a:pPr marL="0" indent="0">
              <a:lnSpc>
                <a:spcPct val="120000"/>
              </a:lnSpc>
              <a:spcBef>
                <a:spcPts val="0"/>
              </a:spcBef>
              <a:buNone/>
            </a:pPr>
            <a:r>
              <a:rPr lang="en-US" sz="2800" dirty="0">
                <a:solidFill>
                  <a:schemeClr val="tx1"/>
                </a:solidFill>
              </a:rPr>
              <a:t>	</a:t>
            </a:r>
            <a:r>
              <a:rPr lang="en-US" sz="2800" dirty="0" smtClean="0">
                <a:solidFill>
                  <a:schemeClr val="tx1"/>
                </a:solidFill>
              </a:rPr>
              <a:t>															</a:t>
            </a:r>
            <a:r>
              <a:rPr lang="en-US" sz="2200" dirty="0" smtClean="0">
                <a:solidFill>
                  <a:schemeClr val="tx1"/>
                </a:solidFill>
              </a:rPr>
              <a:t>Isaiah 1:16-17</a:t>
            </a:r>
            <a:endParaRPr lang="en-US" sz="2800" dirty="0" smtClean="0">
              <a:solidFill>
                <a:schemeClr val="tx1"/>
              </a:solidFill>
            </a:endParaRPr>
          </a:p>
        </p:txBody>
      </p:sp>
    </p:spTree>
    <p:extLst>
      <p:ext uri="{BB962C8B-B14F-4D97-AF65-F5344CB8AC3E}">
        <p14:creationId xmlns:p14="http://schemas.microsoft.com/office/powerpoint/2010/main" val="1317171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81396" y="1739900"/>
            <a:ext cx="6077480" cy="3416300"/>
          </a:xfrm>
        </p:spPr>
        <p:txBody>
          <a:bodyPr/>
          <a:lstStyle/>
          <a:p>
            <a:pPr marL="0" indent="0">
              <a:buNone/>
            </a:pPr>
            <a:r>
              <a:rPr lang="en-US" sz="4000" dirty="0" smtClean="0"/>
              <a:t>Surrender is </a:t>
            </a:r>
          </a:p>
          <a:p>
            <a:pPr marL="0" indent="0">
              <a:buNone/>
            </a:pPr>
            <a:r>
              <a:rPr lang="en-US" sz="4000" dirty="0"/>
              <a:t>	</a:t>
            </a:r>
            <a:r>
              <a:rPr lang="en-US" sz="5400" b="1" dirty="0" smtClean="0"/>
              <a:t>all-or-nothing </a:t>
            </a:r>
          </a:p>
          <a:p>
            <a:pPr marL="0" indent="0">
              <a:buNone/>
            </a:pPr>
            <a:r>
              <a:rPr lang="en-US" sz="4000" dirty="0" smtClean="0"/>
              <a:t>and </a:t>
            </a:r>
          </a:p>
          <a:p>
            <a:pPr marL="0" indent="0">
              <a:buNone/>
            </a:pPr>
            <a:r>
              <a:rPr lang="en-US" sz="4000" dirty="0"/>
              <a:t>	</a:t>
            </a:r>
            <a:r>
              <a:rPr lang="en-US" sz="5400" b="1" dirty="0" smtClean="0"/>
              <a:t>all-at-once</a:t>
            </a:r>
          </a:p>
          <a:p>
            <a:endParaRPr lang="en-US" dirty="0"/>
          </a:p>
        </p:txBody>
      </p:sp>
    </p:spTree>
    <p:extLst>
      <p:ext uri="{BB962C8B-B14F-4D97-AF65-F5344CB8AC3E}">
        <p14:creationId xmlns:p14="http://schemas.microsoft.com/office/powerpoint/2010/main" val="422278034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154954" y="973668"/>
            <a:ext cx="8761413" cy="706964"/>
          </a:xfrm>
        </p:spPr>
        <p:txBody>
          <a:bodyPr/>
          <a:lstStyle/>
          <a:p>
            <a:r>
              <a:rPr lang="en-US" dirty="0" smtClean="0"/>
              <a:t>Surrender is all-or-nothing, all-at-once</a:t>
            </a:r>
            <a:endParaRPr lang="en-US" dirty="0"/>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692141"/>
            <a:ext cx="12192000" cy="12760271"/>
          </a:xfrm>
          <a:prstGeom prst="rect">
            <a:avLst/>
          </a:prstGeom>
        </p:spPr>
      </p:pic>
    </p:spTree>
    <p:extLst>
      <p:ext uri="{BB962C8B-B14F-4D97-AF65-F5344CB8AC3E}">
        <p14:creationId xmlns:p14="http://schemas.microsoft.com/office/powerpoint/2010/main" val="133909687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154954" y="2603500"/>
            <a:ext cx="9865972" cy="4034900"/>
          </a:xfrm>
        </p:spPr>
        <p:txBody>
          <a:bodyPr>
            <a:normAutofit/>
          </a:bodyPr>
          <a:lstStyle/>
          <a:p>
            <a:pPr marL="0" indent="0">
              <a:buNone/>
            </a:pPr>
            <a:r>
              <a:rPr lang="en-US" sz="3200" dirty="0"/>
              <a:t>“There are some who seem to be always seeking for the heavenly pearl. But they do not make an </a:t>
            </a:r>
            <a:r>
              <a:rPr lang="en-US" sz="3200" b="1" dirty="0">
                <a:solidFill>
                  <a:srgbClr val="00B0F0"/>
                </a:solidFill>
              </a:rPr>
              <a:t>entire</a:t>
            </a:r>
            <a:r>
              <a:rPr lang="en-US" sz="3200" dirty="0"/>
              <a:t> surrender of their wrong habits. They do not die to self that Christ may live in them. Therefore they do not find the precious pearl. They have not overcome unholy ambition and their love for worldly attractions.</a:t>
            </a:r>
            <a:r>
              <a:rPr lang="en-US" sz="2800" dirty="0"/>
              <a:t> </a:t>
            </a:r>
            <a:r>
              <a:rPr lang="en-US" b="1" dirty="0"/>
              <a:t/>
            </a:r>
            <a:br>
              <a:rPr lang="en-US" b="1" dirty="0"/>
            </a:br>
            <a:endParaRPr lang="en-US" dirty="0"/>
          </a:p>
        </p:txBody>
      </p:sp>
    </p:spTree>
    <p:extLst>
      <p:ext uri="{BB962C8B-B14F-4D97-AF65-F5344CB8AC3E}">
        <p14:creationId xmlns:p14="http://schemas.microsoft.com/office/powerpoint/2010/main" val="333642691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154954" y="2728748"/>
            <a:ext cx="9589246" cy="4276852"/>
          </a:xfrm>
        </p:spPr>
        <p:txBody>
          <a:bodyPr>
            <a:normAutofit/>
          </a:bodyPr>
          <a:lstStyle/>
          <a:p>
            <a:pPr marL="0" indent="0">
              <a:buNone/>
            </a:pPr>
            <a:r>
              <a:rPr lang="en-US" sz="3200" dirty="0" smtClean="0"/>
              <a:t>They </a:t>
            </a:r>
            <a:r>
              <a:rPr lang="en-US" sz="3200" dirty="0"/>
              <a:t>do not take up the cross and follow Christ in the path of self-denial and sacrifice. </a:t>
            </a:r>
            <a:r>
              <a:rPr lang="en-US" sz="3200" b="1" dirty="0">
                <a:solidFill>
                  <a:srgbClr val="FF0000"/>
                </a:solidFill>
              </a:rPr>
              <a:t>Almost</a:t>
            </a:r>
            <a:r>
              <a:rPr lang="en-US" sz="3200" dirty="0"/>
              <a:t> Christians, yet not fully Christians, they seem near the kingdom of heaven, but they cannot enter there. </a:t>
            </a:r>
            <a:r>
              <a:rPr lang="en-US" sz="3200" b="1" dirty="0"/>
              <a:t>Almost but not wholly saved, means to be not almost but wholly lost</a:t>
            </a:r>
            <a:r>
              <a:rPr lang="en-US" sz="3200" dirty="0"/>
              <a:t>. </a:t>
            </a:r>
            <a:endParaRPr lang="en-US" sz="3200" dirty="0" smtClean="0"/>
          </a:p>
          <a:p>
            <a:pPr marL="0" indent="0">
              <a:buNone/>
            </a:pPr>
            <a:r>
              <a:rPr lang="en-US" dirty="0"/>
              <a:t>	</a:t>
            </a:r>
            <a:r>
              <a:rPr lang="en-US" dirty="0" smtClean="0"/>
              <a:t>										</a:t>
            </a:r>
            <a:r>
              <a:rPr lang="en-US" sz="2000" dirty="0" smtClean="0"/>
              <a:t>Christ Object Lessons, p. 118</a:t>
            </a:r>
            <a:endParaRPr lang="en-US" sz="2000" dirty="0"/>
          </a:p>
          <a:p>
            <a:pPr marL="0" indent="0">
              <a:buNone/>
            </a:pPr>
            <a:r>
              <a:rPr lang="en-US" b="1" dirty="0"/>
              <a:t/>
            </a:r>
            <a:br>
              <a:rPr lang="en-US" b="1" dirty="0"/>
            </a:br>
            <a:endParaRPr lang="en-US" dirty="0"/>
          </a:p>
        </p:txBody>
      </p:sp>
    </p:spTree>
    <p:extLst>
      <p:ext uri="{BB962C8B-B14F-4D97-AF65-F5344CB8AC3E}">
        <p14:creationId xmlns:p14="http://schemas.microsoft.com/office/powerpoint/2010/main" val="293139966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https://upload.wikimedia.org/wikipedia/commons/9/91/Grid_with_Columbia's_Debris_-_GPN-2003-0008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40" y="-28575"/>
            <a:ext cx="13053186" cy="8506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49987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1026" name="Picture 2" descr="C:\Users\Michael Dant\Bible\Media\StockPhotos\bigstock-Young-plant-growing-in-sunshin-16564127.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838320"/>
            <a:ext cx="12192000" cy="8708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908758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https://upload.wikimedia.org/wikipedia/commons/9/91/Grid_with_Columbia's_Debris_-_GPN-2003-0008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40" y="-28575"/>
            <a:ext cx="13053186" cy="8506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325755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09187" y="2789454"/>
            <a:ext cx="8825659" cy="3416300"/>
          </a:xfrm>
        </p:spPr>
        <p:txBody>
          <a:bodyPr>
            <a:normAutofit/>
          </a:bodyPr>
          <a:lstStyle/>
          <a:p>
            <a:pPr marL="0" indent="0">
              <a:buNone/>
            </a:pPr>
            <a:r>
              <a:rPr lang="en-US" sz="3600" dirty="0" smtClean="0"/>
              <a:t>Normalization of Deviance</a:t>
            </a:r>
            <a:endParaRPr lang="en-US" sz="3600" dirty="0"/>
          </a:p>
        </p:txBody>
      </p:sp>
    </p:spTree>
    <p:extLst>
      <p:ext uri="{BB962C8B-B14F-4D97-AF65-F5344CB8AC3E}">
        <p14:creationId xmlns:p14="http://schemas.microsoft.com/office/powerpoint/2010/main" val="29153452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There are no “little” things in surrender</a:t>
            </a:r>
            <a:endParaRPr lang="en-US" dirty="0"/>
          </a:p>
        </p:txBody>
      </p:sp>
      <p:sp>
        <p:nvSpPr>
          <p:cNvPr id="3" name="Content Placeholder 2"/>
          <p:cNvSpPr>
            <a:spLocks noGrp="1"/>
          </p:cNvSpPr>
          <p:nvPr>
            <p:ph idx="1"/>
          </p:nvPr>
        </p:nvSpPr>
        <p:spPr>
          <a:xfrm>
            <a:off x="1154954" y="2603499"/>
            <a:ext cx="9733625" cy="4754901"/>
          </a:xfrm>
        </p:spPr>
        <p:txBody>
          <a:bodyPr>
            <a:normAutofit/>
          </a:bodyPr>
          <a:lstStyle/>
          <a:p>
            <a:r>
              <a:rPr lang="en-US" sz="2800" dirty="0"/>
              <a:t>“We do not belong to Christ unless we are His </a:t>
            </a:r>
            <a:r>
              <a:rPr lang="en-US" sz="2800" b="1" dirty="0">
                <a:solidFill>
                  <a:srgbClr val="00B0F0"/>
                </a:solidFill>
              </a:rPr>
              <a:t>wholly</a:t>
            </a:r>
            <a:r>
              <a:rPr lang="en-US" sz="2800" dirty="0"/>
              <a:t>” </a:t>
            </a:r>
            <a:endParaRPr lang="en-US" sz="2800" dirty="0" smtClean="0"/>
          </a:p>
          <a:p>
            <a:pPr marL="0" indent="0">
              <a:buNone/>
            </a:pPr>
            <a:r>
              <a:rPr lang="en-US" sz="2000" dirty="0"/>
              <a:t>	</a:t>
            </a:r>
            <a:r>
              <a:rPr lang="en-US" sz="2000" dirty="0" smtClean="0"/>
              <a:t>									Christ’s Object Lessons, p</a:t>
            </a:r>
            <a:r>
              <a:rPr lang="en-US" sz="2000" dirty="0"/>
              <a:t>. </a:t>
            </a:r>
            <a:r>
              <a:rPr lang="en-US" sz="2000" dirty="0" smtClean="0"/>
              <a:t>50</a:t>
            </a:r>
          </a:p>
          <a:p>
            <a:pPr marL="0" indent="0">
              <a:buNone/>
            </a:pPr>
            <a:endParaRPr lang="en-US" dirty="0" smtClean="0"/>
          </a:p>
          <a:p>
            <a:r>
              <a:rPr lang="en-US" sz="2800" dirty="0"/>
              <a:t>Let none deceive themselves with the belief that they can become holy while willfully violating one of God’s requirements. The commission of </a:t>
            </a:r>
            <a:r>
              <a:rPr lang="en-US" sz="2800" b="1" dirty="0">
                <a:solidFill>
                  <a:srgbClr val="00B0F0"/>
                </a:solidFill>
              </a:rPr>
              <a:t>a known sin</a:t>
            </a:r>
            <a:r>
              <a:rPr lang="en-US" sz="2800" dirty="0"/>
              <a:t> </a:t>
            </a:r>
            <a:r>
              <a:rPr lang="en-US" sz="2800" b="1" dirty="0">
                <a:solidFill>
                  <a:srgbClr val="FF0000"/>
                </a:solidFill>
              </a:rPr>
              <a:t>silences</a:t>
            </a:r>
            <a:r>
              <a:rPr lang="en-US" sz="2800" dirty="0"/>
              <a:t> the witnessing voice of the Spirit and </a:t>
            </a:r>
            <a:r>
              <a:rPr lang="en-US" sz="2800" b="1" dirty="0">
                <a:solidFill>
                  <a:srgbClr val="FF0000"/>
                </a:solidFill>
              </a:rPr>
              <a:t>separates</a:t>
            </a:r>
            <a:r>
              <a:rPr lang="en-US" sz="2800" dirty="0">
                <a:solidFill>
                  <a:srgbClr val="FF0000"/>
                </a:solidFill>
              </a:rPr>
              <a:t> </a:t>
            </a:r>
            <a:r>
              <a:rPr lang="en-US" sz="2800" dirty="0"/>
              <a:t>the soul from </a:t>
            </a:r>
            <a:r>
              <a:rPr lang="en-US" sz="2800" dirty="0" smtClean="0"/>
              <a:t>God”</a:t>
            </a:r>
            <a:r>
              <a:rPr lang="en-US" sz="2800" dirty="0"/>
              <a:t> </a:t>
            </a:r>
            <a:endParaRPr lang="en-US" sz="2800" dirty="0" smtClean="0"/>
          </a:p>
          <a:p>
            <a:pPr marL="0" indent="0">
              <a:buNone/>
            </a:pPr>
            <a:r>
              <a:rPr lang="en-US" sz="2200" dirty="0" smtClean="0"/>
              <a:t>								</a:t>
            </a:r>
            <a:r>
              <a:rPr lang="en-US" sz="2200" dirty="0"/>
              <a:t>	</a:t>
            </a:r>
            <a:r>
              <a:rPr lang="en-US" sz="2200" dirty="0" smtClean="0"/>
              <a:t>	</a:t>
            </a:r>
            <a:r>
              <a:rPr lang="en-US" sz="2000" dirty="0" smtClean="0"/>
              <a:t>The Great Controversy, p. 472</a:t>
            </a:r>
            <a:endParaRPr lang="en-US" sz="2000" dirty="0"/>
          </a:p>
        </p:txBody>
      </p:sp>
    </p:spTree>
    <p:extLst>
      <p:ext uri="{BB962C8B-B14F-4D97-AF65-F5344CB8AC3E}">
        <p14:creationId xmlns:p14="http://schemas.microsoft.com/office/powerpoint/2010/main" val="3621800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7717" y="-144370"/>
            <a:ext cx="12849717" cy="8566478"/>
          </a:xfrm>
          <a:prstGeom prst="rect">
            <a:avLst/>
          </a:prstGeom>
        </p:spPr>
      </p:pic>
    </p:spTree>
    <p:extLst>
      <p:ext uri="{BB962C8B-B14F-4D97-AF65-F5344CB8AC3E}">
        <p14:creationId xmlns:p14="http://schemas.microsoft.com/office/powerpoint/2010/main" val="97212702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3246" y="-122180"/>
            <a:ext cx="12345246" cy="9086482"/>
          </a:xfrm>
          <a:prstGeom prst="rect">
            <a:avLst/>
          </a:prstGeom>
        </p:spPr>
      </p:pic>
      <p:sp>
        <p:nvSpPr>
          <p:cNvPr id="3" name="Content Placeholder 2"/>
          <p:cNvSpPr>
            <a:spLocks noGrp="1"/>
          </p:cNvSpPr>
          <p:nvPr>
            <p:ph idx="1"/>
          </p:nvPr>
        </p:nvSpPr>
        <p:spPr>
          <a:xfrm>
            <a:off x="1605522" y="-306086"/>
            <a:ext cx="9607117" cy="4563110"/>
          </a:xfrm>
        </p:spPr>
        <p:txBody>
          <a:bodyPr>
            <a:normAutofit/>
          </a:bodyPr>
          <a:lstStyle/>
          <a:p>
            <a:pPr marL="0" indent="0">
              <a:buNone/>
            </a:pPr>
            <a:endParaRPr lang="en-US" dirty="0" smtClean="0">
              <a:solidFill>
                <a:schemeClr val="tx1"/>
              </a:solidFill>
            </a:endParaRPr>
          </a:p>
          <a:p>
            <a:pPr marL="0" indent="0">
              <a:buNone/>
            </a:pPr>
            <a:r>
              <a:rPr lang="en-US" sz="3600" dirty="0" smtClean="0">
                <a:solidFill>
                  <a:schemeClr val="tx1"/>
                </a:solidFill>
                <a:effectLst>
                  <a:glow>
                    <a:schemeClr val="bg1"/>
                  </a:glow>
                </a:effectLst>
              </a:rPr>
              <a:t>“</a:t>
            </a:r>
            <a:r>
              <a:rPr lang="en-US" sz="3600" dirty="0">
                <a:solidFill>
                  <a:schemeClr val="tx1"/>
                </a:solidFill>
                <a:effectLst>
                  <a:glow>
                    <a:schemeClr val="bg1"/>
                  </a:glow>
                </a:effectLst>
              </a:rPr>
              <a:t>Whom have I in heaven but You? </a:t>
            </a:r>
            <a:r>
              <a:rPr lang="en-US" sz="3600" dirty="0" smtClean="0">
                <a:solidFill>
                  <a:schemeClr val="tx1"/>
                </a:solidFill>
                <a:effectLst>
                  <a:glow>
                    <a:schemeClr val="bg1"/>
                  </a:glow>
                </a:effectLst>
              </a:rPr>
              <a:t>And </a:t>
            </a:r>
            <a:r>
              <a:rPr lang="en-US" sz="3600" dirty="0">
                <a:solidFill>
                  <a:schemeClr val="tx1"/>
                </a:solidFill>
                <a:effectLst>
                  <a:glow>
                    <a:schemeClr val="bg1"/>
                  </a:glow>
                </a:effectLst>
              </a:rPr>
              <a:t>besides You, I desire </a:t>
            </a:r>
            <a:r>
              <a:rPr lang="en-US" sz="3600" b="1" dirty="0">
                <a:solidFill>
                  <a:schemeClr val="tx1"/>
                </a:solidFill>
                <a:effectLst>
                  <a:glow>
                    <a:schemeClr val="bg1"/>
                  </a:glow>
                </a:effectLst>
              </a:rPr>
              <a:t>nothing</a:t>
            </a:r>
            <a:r>
              <a:rPr lang="en-US" sz="3600" dirty="0">
                <a:solidFill>
                  <a:schemeClr val="tx1"/>
                </a:solidFill>
                <a:effectLst>
                  <a:glow>
                    <a:schemeClr val="bg1"/>
                  </a:glow>
                </a:effectLst>
              </a:rPr>
              <a:t> </a:t>
            </a:r>
            <a:r>
              <a:rPr lang="en-US" sz="3600" dirty="0" smtClean="0">
                <a:solidFill>
                  <a:schemeClr val="tx1"/>
                </a:solidFill>
                <a:effectLst>
                  <a:glow>
                    <a:schemeClr val="bg1"/>
                  </a:glow>
                </a:effectLst>
              </a:rPr>
              <a:t>on </a:t>
            </a:r>
            <a:r>
              <a:rPr lang="en-US" sz="3600" dirty="0">
                <a:solidFill>
                  <a:schemeClr val="tx1"/>
                </a:solidFill>
                <a:effectLst>
                  <a:glow>
                    <a:schemeClr val="bg1"/>
                  </a:glow>
                </a:effectLst>
              </a:rPr>
              <a:t>earth?” </a:t>
            </a:r>
            <a:endParaRPr lang="en-US" sz="3600" dirty="0" smtClean="0">
              <a:solidFill>
                <a:schemeClr val="tx1"/>
              </a:solidFill>
              <a:effectLst>
                <a:glow>
                  <a:schemeClr val="bg1"/>
                </a:glow>
              </a:effectLst>
            </a:endParaRPr>
          </a:p>
          <a:p>
            <a:pPr marL="0" indent="0">
              <a:spcBef>
                <a:spcPts val="1200"/>
              </a:spcBef>
              <a:buNone/>
            </a:pPr>
            <a:r>
              <a:rPr lang="en-US" dirty="0">
                <a:solidFill>
                  <a:schemeClr val="tx1"/>
                </a:solidFill>
                <a:effectLst>
                  <a:glow>
                    <a:schemeClr val="bg1"/>
                  </a:glow>
                </a:effectLst>
              </a:rPr>
              <a:t>	</a:t>
            </a:r>
            <a:r>
              <a:rPr lang="en-US" dirty="0" smtClean="0">
                <a:solidFill>
                  <a:schemeClr val="tx1"/>
                </a:solidFill>
                <a:effectLst>
                  <a:glow>
                    <a:schemeClr val="bg1"/>
                  </a:glow>
                </a:effectLst>
              </a:rPr>
              <a:t>												</a:t>
            </a:r>
            <a:r>
              <a:rPr lang="en-US" sz="2400" dirty="0" smtClean="0">
                <a:solidFill>
                  <a:schemeClr val="tx1"/>
                </a:solidFill>
                <a:effectLst>
                  <a:glow>
                    <a:schemeClr val="bg1"/>
                  </a:glow>
                </a:effectLst>
              </a:rPr>
              <a:t>Psalms 73:25</a:t>
            </a:r>
            <a:endParaRPr lang="en-US" sz="2400" dirty="0">
              <a:solidFill>
                <a:schemeClr val="tx1"/>
              </a:solidFill>
              <a:effectLst>
                <a:glow>
                  <a:schemeClr val="bg1"/>
                </a:glow>
              </a:effectLst>
            </a:endParaRPr>
          </a:p>
          <a:p>
            <a:endParaRPr lang="en-US" dirty="0">
              <a:solidFill>
                <a:schemeClr val="tx1"/>
              </a:solidFill>
            </a:endParaRPr>
          </a:p>
        </p:txBody>
      </p:sp>
    </p:spTree>
    <p:extLst>
      <p:ext uri="{BB962C8B-B14F-4D97-AF65-F5344CB8AC3E}">
        <p14:creationId xmlns:p14="http://schemas.microsoft.com/office/powerpoint/2010/main" val="2491987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7717" y="-144370"/>
            <a:ext cx="12849717" cy="8566478"/>
          </a:xfrm>
          <a:prstGeom prst="rect">
            <a:avLst/>
          </a:prstGeom>
        </p:spPr>
      </p:pic>
      <p:sp>
        <p:nvSpPr>
          <p:cNvPr id="5" name="Content Placeholder 2"/>
          <p:cNvSpPr txBox="1">
            <a:spLocks/>
          </p:cNvSpPr>
          <p:nvPr/>
        </p:nvSpPr>
        <p:spPr>
          <a:xfrm>
            <a:off x="4710546" y="2603500"/>
            <a:ext cx="6602037" cy="405938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Font typeface="Wingdings 3" charset="2"/>
              <a:buNone/>
            </a:pPr>
            <a:r>
              <a:rPr lang="en-US" sz="3600" dirty="0" smtClean="0">
                <a:solidFill>
                  <a:schemeClr val="bg1"/>
                </a:solidFill>
              </a:rPr>
              <a:t>Only God can do it.</a:t>
            </a:r>
          </a:p>
          <a:p>
            <a:pPr marL="0" indent="0">
              <a:buFont typeface="Wingdings 3" charset="2"/>
              <a:buNone/>
            </a:pPr>
            <a:r>
              <a:rPr lang="en-US" sz="3600" dirty="0" smtClean="0">
                <a:solidFill>
                  <a:schemeClr val="bg1"/>
                </a:solidFill>
              </a:rPr>
              <a:t>Only I can let Him. </a:t>
            </a:r>
          </a:p>
          <a:p>
            <a:pPr marL="0" indent="0">
              <a:buFont typeface="Wingdings 3" charset="2"/>
              <a:buNone/>
            </a:pPr>
            <a:r>
              <a:rPr lang="en-US" sz="3600" dirty="0" smtClean="0">
                <a:solidFill>
                  <a:schemeClr val="bg1"/>
                </a:solidFill>
              </a:rPr>
              <a:t>Self is the problem. </a:t>
            </a:r>
          </a:p>
          <a:p>
            <a:pPr marL="0" indent="0">
              <a:buFont typeface="Wingdings 3" charset="2"/>
              <a:buNone/>
            </a:pPr>
            <a:r>
              <a:rPr lang="en-US" sz="3600" dirty="0" smtClean="0">
                <a:solidFill>
                  <a:schemeClr val="bg1"/>
                </a:solidFill>
              </a:rPr>
              <a:t>The Holy Spirit is the Solution. </a:t>
            </a:r>
          </a:p>
          <a:p>
            <a:pPr marL="0" indent="0">
              <a:buFont typeface="Wingdings 3" charset="2"/>
              <a:buNone/>
            </a:pPr>
            <a:r>
              <a:rPr lang="en-US" sz="3600" dirty="0" smtClean="0">
                <a:solidFill>
                  <a:schemeClr val="bg1"/>
                </a:solidFill>
              </a:rPr>
              <a:t>Surrender is the key.</a:t>
            </a:r>
          </a:p>
          <a:p>
            <a:endParaRPr lang="en-US" sz="3600" dirty="0">
              <a:solidFill>
                <a:schemeClr val="bg1"/>
              </a:solidFill>
            </a:endParaRPr>
          </a:p>
        </p:txBody>
      </p:sp>
    </p:spTree>
    <p:extLst>
      <p:ext uri="{BB962C8B-B14F-4D97-AF65-F5344CB8AC3E}">
        <p14:creationId xmlns:p14="http://schemas.microsoft.com/office/powerpoint/2010/main" val="27442822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Picture 4"/>
          <p:cNvPicPr>
            <a:picLocks noChangeAspect="1"/>
          </p:cNvPicPr>
          <p:nvPr/>
        </p:nvPicPr>
        <p:blipFill>
          <a:blip r:embed="rId3"/>
          <a:stretch>
            <a:fillRect/>
          </a:stretch>
        </p:blipFill>
        <p:spPr>
          <a:xfrm>
            <a:off x="-76200" y="-533400"/>
            <a:ext cx="12268200" cy="8206756"/>
          </a:xfrm>
          <a:prstGeom prst="rect">
            <a:avLst/>
          </a:prstGeom>
        </p:spPr>
      </p:pic>
    </p:spTree>
    <p:extLst>
      <p:ext uri="{BB962C8B-B14F-4D97-AF65-F5344CB8AC3E}">
        <p14:creationId xmlns:p14="http://schemas.microsoft.com/office/powerpoint/2010/main" val="3382661175"/>
      </p:ext>
    </p:extLst>
  </p:cSld>
  <p:clrMapOvr>
    <a:masterClrMapping/>
  </p:clrMapOvr>
  <mc:AlternateContent xmlns:mc="http://schemas.openxmlformats.org/markup-compatibility/2006" xmlns:p14="http://schemas.microsoft.com/office/powerpoint/2010/main">
    <mc:Choice Requires="p14">
      <p:transition spd="slow" p14:dur="2000" advTm="3310"/>
    </mc:Choice>
    <mc:Fallback xmlns="">
      <p:transition spd="slow" advTm="331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Daily Choices</a:t>
            </a:r>
            <a:endParaRPr lang="en-US" dirty="0"/>
          </a:p>
        </p:txBody>
      </p:sp>
      <p:pic>
        <p:nvPicPr>
          <p:cNvPr id="1026" name="Picture 2" descr="https://upload.wikimedia.org/wikipedia/commons/6/6b/Orange_juice_3.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3400" y="-1068179"/>
            <a:ext cx="12801600" cy="9602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5020068"/>
      </p:ext>
    </p:extLst>
  </p:cSld>
  <p:clrMapOvr>
    <a:masterClrMapping/>
  </p:clrMapOvr>
  <mc:AlternateContent xmlns:mc="http://schemas.openxmlformats.org/markup-compatibility/2006" xmlns:p14="http://schemas.microsoft.com/office/powerpoint/2010/main">
    <mc:Choice Requires="p14">
      <p:transition spd="slow" p14:dur="2000" advTm="200884"/>
    </mc:Choice>
    <mc:Fallback xmlns="">
      <p:transition spd="slow" advTm="200884"/>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400" y="-1828800"/>
            <a:ext cx="12588018" cy="8763000"/>
          </a:xfrm>
          <a:prstGeom prst="rect">
            <a:avLst/>
          </a:prstGeom>
        </p:spPr>
      </p:pic>
    </p:spTree>
    <p:extLst>
      <p:ext uri="{BB962C8B-B14F-4D97-AF65-F5344CB8AC3E}">
        <p14:creationId xmlns:p14="http://schemas.microsoft.com/office/powerpoint/2010/main" val="9027978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Surrender is radical</a:t>
            </a:r>
            <a:endParaRPr lang="en-US"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8128000"/>
          </a:xfrm>
          <a:prstGeom prst="rect">
            <a:avLst/>
          </a:prstGeom>
        </p:spPr>
      </p:pic>
    </p:spTree>
    <p:extLst>
      <p:ext uri="{BB962C8B-B14F-4D97-AF65-F5344CB8AC3E}">
        <p14:creationId xmlns:p14="http://schemas.microsoft.com/office/powerpoint/2010/main" val="397942275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7.3"/>
</p:tagLst>
</file>

<file path=ppt/tags/tag2.xml><?xml version="1.0" encoding="utf-8"?>
<p:tagLst xmlns:a="http://schemas.openxmlformats.org/drawingml/2006/main" xmlns:r="http://schemas.openxmlformats.org/officeDocument/2006/relationships" xmlns:p="http://schemas.openxmlformats.org/presentationml/2006/main">
  <p:tag name="TIMING" val="|68.6"/>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EC7F02AD-9687-440F-A9DF-FAA6F22270D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7986</TotalTime>
  <Words>2104</Words>
  <Application>Microsoft Office PowerPoint</Application>
  <PresentationFormat>Widescreen</PresentationFormat>
  <Paragraphs>443</Paragraphs>
  <Slides>55</Slides>
  <Notes>55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55</vt:i4>
      </vt:variant>
    </vt:vector>
  </HeadingPairs>
  <TitlesOfParts>
    <vt:vector size="61" baseType="lpstr">
      <vt:lpstr>Arial</vt:lpstr>
      <vt:lpstr>Batang</vt:lpstr>
      <vt:lpstr>Calibri</vt:lpstr>
      <vt:lpstr>Century Gothic</vt:lpstr>
      <vt:lpstr>Wingdings 3</vt:lpstr>
      <vt:lpstr>Ion Boardroom</vt:lpstr>
      <vt:lpstr>PowerPoint Presentation</vt:lpstr>
      <vt:lpstr>Drowning in the Will of the Almighty</vt:lpstr>
      <vt:lpstr>Drowning in the Will of the Almighty</vt:lpstr>
      <vt:lpstr>PowerPoint Presentation</vt:lpstr>
      <vt:lpstr>PowerPoint Presentation</vt:lpstr>
      <vt:lpstr>PowerPoint Presentation</vt:lpstr>
      <vt:lpstr>Daily Choices</vt:lpstr>
      <vt:lpstr>PowerPoint Presentation</vt:lpstr>
      <vt:lpstr>Surrender is radical</vt:lpstr>
      <vt:lpstr>PowerPoint Presentation</vt:lpstr>
      <vt:lpstr>Our greatest enemy</vt:lpstr>
      <vt:lpstr>PowerPoint Presentation</vt:lpstr>
      <vt:lpstr>PowerPoint Presentation</vt:lpstr>
      <vt:lpstr>PowerPoint Presentation</vt:lpstr>
      <vt:lpstr>PowerPoint Presentation</vt:lpstr>
      <vt:lpstr>PowerPoint Presentation</vt:lpstr>
      <vt:lpstr>Hopeless without the Holy Spirit</vt:lpstr>
      <vt:lpstr>How can I be filled with the Holy Spirit? </vt:lpstr>
      <vt:lpstr>PowerPoint Presentation</vt:lpstr>
      <vt:lpstr>PowerPoint Presentation</vt:lpstr>
      <vt:lpstr>PowerPoint Presentation</vt:lpstr>
      <vt:lpstr>PowerPoint Presentation</vt:lpstr>
      <vt:lpstr>PowerPoint Presentation</vt:lpstr>
      <vt:lpstr>How do I receive the Holy Spirit?</vt:lpstr>
      <vt:lpstr>PowerPoint Presentation</vt:lpstr>
      <vt:lpstr>Backbone of the Christian life</vt:lpstr>
      <vt:lpstr>Backbone of the Christian life</vt:lpstr>
      <vt:lpstr>Backbone of the Christian life</vt:lpstr>
      <vt:lpstr>Key Phrase</vt:lpstr>
      <vt:lpstr>PowerPoint Presentation</vt:lpstr>
      <vt:lpstr>Conversion is rare</vt:lpstr>
      <vt:lpstr>Conversion misunderstood</vt:lpstr>
      <vt:lpstr>Conversion misunderstood</vt:lpstr>
      <vt:lpstr>PowerPoint Presentation</vt:lpstr>
      <vt:lpstr>What is surrender?</vt:lpstr>
      <vt:lpstr>PowerPoint Presentation</vt:lpstr>
      <vt:lpstr>PowerPoint Presentation</vt:lpstr>
      <vt:lpstr>PowerPoint Presentation</vt:lpstr>
      <vt:lpstr>PowerPoint Presentation</vt:lpstr>
      <vt:lpstr>PowerPoint Presentation</vt:lpstr>
      <vt:lpstr>Both an Event and a Process</vt:lpstr>
      <vt:lpstr>An event and a process</vt:lpstr>
      <vt:lpstr>NOT a process in the sense…</vt:lpstr>
      <vt:lpstr>An event and a process</vt:lpstr>
      <vt:lpstr>PowerPoint Presentation</vt:lpstr>
      <vt:lpstr>Surrender is all-or-nothing, all-at-once</vt:lpstr>
      <vt:lpstr>PowerPoint Presentation</vt:lpstr>
      <vt:lpstr>PowerPoint Presentation</vt:lpstr>
      <vt:lpstr>PowerPoint Presentation</vt:lpstr>
      <vt:lpstr>PowerPoint Presentation</vt:lpstr>
      <vt:lpstr>PowerPoint Presentation</vt:lpstr>
      <vt:lpstr>There are no “little” things in surrender</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Dant</dc:creator>
  <cp:lastModifiedBy>Mike Dant</cp:lastModifiedBy>
  <cp:revision>115</cp:revision>
  <dcterms:created xsi:type="dcterms:W3CDTF">2015-06-03T13:36:59Z</dcterms:created>
  <dcterms:modified xsi:type="dcterms:W3CDTF">2018-02-03T20:04:24Z</dcterms:modified>
</cp:coreProperties>
</file>